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Pacifico"/>
      <p:regular r:id="rId50"/>
    </p:embeddedFont>
    <p:embeddedFont>
      <p:font typeface="Quicksand"/>
      <p:regular r:id="rId51"/>
      <p:bold r:id="rId52"/>
    </p:embeddedFont>
    <p:embeddedFont>
      <p:font typeface="Quicksand Light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5" roundtripDataSignature="AMtx7mhfnHijsS6/D7TZ3UpBspekvukF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Quicksand-regular.fntdata"/><Relationship Id="rId50" Type="http://schemas.openxmlformats.org/officeDocument/2006/relationships/font" Target="fonts/Pacifico-regular.fntdata"/><Relationship Id="rId53" Type="http://schemas.openxmlformats.org/officeDocument/2006/relationships/font" Target="fonts/QuicksandLight-regular.fntdata"/><Relationship Id="rId52" Type="http://schemas.openxmlformats.org/officeDocument/2006/relationships/font" Target="fonts/Quicksand-bold.fntdata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font" Target="fonts/Quicksand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7"/>
          <p:cNvSpPr txBox="1"/>
          <p:nvPr>
            <p:ph type="ctrTitle"/>
          </p:nvPr>
        </p:nvSpPr>
        <p:spPr>
          <a:xfrm>
            <a:off x="1143750" y="1625188"/>
            <a:ext cx="6856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acifico"/>
              <a:buNone/>
              <a:defRPr sz="8500"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Pacifico"/>
              <a:buNone/>
              <a:defRPr sz="52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0" name="Google Shape;10;p47"/>
          <p:cNvSpPr txBox="1"/>
          <p:nvPr>
            <p:ph idx="1" type="subTitle"/>
          </p:nvPr>
        </p:nvSpPr>
        <p:spPr>
          <a:xfrm>
            <a:off x="1143550" y="2853850"/>
            <a:ext cx="6856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6"/>
          <p:cNvSpPr txBox="1"/>
          <p:nvPr>
            <p:ph type="title"/>
          </p:nvPr>
        </p:nvSpPr>
        <p:spPr>
          <a:xfrm>
            <a:off x="726225" y="438312"/>
            <a:ext cx="313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7"/>
          <p:cNvSpPr txBox="1"/>
          <p:nvPr>
            <p:ph type="title"/>
          </p:nvPr>
        </p:nvSpPr>
        <p:spPr>
          <a:xfrm>
            <a:off x="726225" y="438312"/>
            <a:ext cx="49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57"/>
          <p:cNvSpPr txBox="1"/>
          <p:nvPr>
            <p:ph idx="1" type="subTitle"/>
          </p:nvPr>
        </p:nvSpPr>
        <p:spPr>
          <a:xfrm>
            <a:off x="1702125" y="2603630"/>
            <a:ext cx="1594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6" name="Google Shape;56;p57"/>
          <p:cNvSpPr txBox="1"/>
          <p:nvPr>
            <p:ph idx="2" type="subTitle"/>
          </p:nvPr>
        </p:nvSpPr>
        <p:spPr>
          <a:xfrm>
            <a:off x="1702125" y="2976706"/>
            <a:ext cx="15942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57"/>
          <p:cNvSpPr txBox="1"/>
          <p:nvPr>
            <p:ph idx="3" type="subTitle"/>
          </p:nvPr>
        </p:nvSpPr>
        <p:spPr>
          <a:xfrm>
            <a:off x="3774900" y="2603630"/>
            <a:ext cx="1594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" name="Google Shape;58;p57"/>
          <p:cNvSpPr txBox="1"/>
          <p:nvPr>
            <p:ph idx="4" type="subTitle"/>
          </p:nvPr>
        </p:nvSpPr>
        <p:spPr>
          <a:xfrm>
            <a:off x="3774900" y="2976706"/>
            <a:ext cx="15942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9" name="Google Shape;59;p57"/>
          <p:cNvSpPr txBox="1"/>
          <p:nvPr>
            <p:ph idx="5" type="subTitle"/>
          </p:nvPr>
        </p:nvSpPr>
        <p:spPr>
          <a:xfrm>
            <a:off x="5847675" y="2603630"/>
            <a:ext cx="1594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" name="Google Shape;60;p57"/>
          <p:cNvSpPr txBox="1"/>
          <p:nvPr>
            <p:ph idx="6" type="subTitle"/>
          </p:nvPr>
        </p:nvSpPr>
        <p:spPr>
          <a:xfrm>
            <a:off x="5847675" y="2976706"/>
            <a:ext cx="15942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8"/>
          <p:cNvSpPr txBox="1"/>
          <p:nvPr>
            <p:ph type="title"/>
          </p:nvPr>
        </p:nvSpPr>
        <p:spPr>
          <a:xfrm>
            <a:off x="1635750" y="3139363"/>
            <a:ext cx="5872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63" name="Google Shape;63;p58"/>
          <p:cNvSpPr txBox="1"/>
          <p:nvPr>
            <p:ph idx="1" type="subTitle"/>
          </p:nvPr>
        </p:nvSpPr>
        <p:spPr>
          <a:xfrm>
            <a:off x="2003675" y="1501338"/>
            <a:ext cx="5136600" cy="17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9"/>
          <p:cNvSpPr txBox="1"/>
          <p:nvPr>
            <p:ph type="title"/>
          </p:nvPr>
        </p:nvSpPr>
        <p:spPr>
          <a:xfrm>
            <a:off x="726225" y="438312"/>
            <a:ext cx="77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1" type="subTitle"/>
          </p:nvPr>
        </p:nvSpPr>
        <p:spPr>
          <a:xfrm>
            <a:off x="1472995" y="1462050"/>
            <a:ext cx="2965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2" type="subTitle"/>
          </p:nvPr>
        </p:nvSpPr>
        <p:spPr>
          <a:xfrm>
            <a:off x="1357026" y="1816000"/>
            <a:ext cx="2965500" cy="23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/>
        </p:txBody>
      </p:sp>
      <p:sp>
        <p:nvSpPr>
          <p:cNvPr id="68" name="Google Shape;68;p59"/>
          <p:cNvSpPr txBox="1"/>
          <p:nvPr>
            <p:ph idx="3" type="subTitle"/>
          </p:nvPr>
        </p:nvSpPr>
        <p:spPr>
          <a:xfrm>
            <a:off x="4939598" y="1462050"/>
            <a:ext cx="34848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4" type="subTitle"/>
          </p:nvPr>
        </p:nvSpPr>
        <p:spPr>
          <a:xfrm>
            <a:off x="4823625" y="1815999"/>
            <a:ext cx="3484800" cy="2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60"/>
          <p:cNvSpPr txBox="1"/>
          <p:nvPr>
            <p:ph idx="1" type="subTitle"/>
          </p:nvPr>
        </p:nvSpPr>
        <p:spPr>
          <a:xfrm>
            <a:off x="4231725" y="2018350"/>
            <a:ext cx="38370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/>
          <p:nvPr>
            <p:ph type="title"/>
          </p:nvPr>
        </p:nvSpPr>
        <p:spPr>
          <a:xfrm>
            <a:off x="726225" y="365150"/>
            <a:ext cx="77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48"/>
          <p:cNvSpPr txBox="1"/>
          <p:nvPr>
            <p:ph idx="1" type="subTitle"/>
          </p:nvPr>
        </p:nvSpPr>
        <p:spPr>
          <a:xfrm>
            <a:off x="1226161" y="1375129"/>
            <a:ext cx="2196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4" name="Google Shape;14;p48"/>
          <p:cNvSpPr txBox="1"/>
          <p:nvPr>
            <p:ph idx="2" type="subTitle"/>
          </p:nvPr>
        </p:nvSpPr>
        <p:spPr>
          <a:xfrm>
            <a:off x="1226211" y="1685484"/>
            <a:ext cx="21963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5" name="Google Shape;15;p48"/>
          <p:cNvSpPr txBox="1"/>
          <p:nvPr>
            <p:ph idx="3" type="subTitle"/>
          </p:nvPr>
        </p:nvSpPr>
        <p:spPr>
          <a:xfrm>
            <a:off x="1226161" y="2869485"/>
            <a:ext cx="2196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6" name="Google Shape;16;p48"/>
          <p:cNvSpPr txBox="1"/>
          <p:nvPr>
            <p:ph idx="4" type="subTitle"/>
          </p:nvPr>
        </p:nvSpPr>
        <p:spPr>
          <a:xfrm>
            <a:off x="1226036" y="3179686"/>
            <a:ext cx="2196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" name="Google Shape;17;p48"/>
          <p:cNvSpPr txBox="1"/>
          <p:nvPr>
            <p:ph idx="5" type="subTitle"/>
          </p:nvPr>
        </p:nvSpPr>
        <p:spPr>
          <a:xfrm>
            <a:off x="5721664" y="1374254"/>
            <a:ext cx="2196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8" name="Google Shape;18;p48"/>
          <p:cNvSpPr txBox="1"/>
          <p:nvPr>
            <p:ph idx="6" type="subTitle"/>
          </p:nvPr>
        </p:nvSpPr>
        <p:spPr>
          <a:xfrm>
            <a:off x="5721664" y="1684709"/>
            <a:ext cx="21963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7" type="subTitle"/>
          </p:nvPr>
        </p:nvSpPr>
        <p:spPr>
          <a:xfrm>
            <a:off x="5721664" y="2867985"/>
            <a:ext cx="2196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0" name="Google Shape;20;p48"/>
          <p:cNvSpPr txBox="1"/>
          <p:nvPr>
            <p:ph idx="8" type="subTitle"/>
          </p:nvPr>
        </p:nvSpPr>
        <p:spPr>
          <a:xfrm>
            <a:off x="5721664" y="3178359"/>
            <a:ext cx="2196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/>
          <p:nvPr>
            <p:ph type="title"/>
          </p:nvPr>
        </p:nvSpPr>
        <p:spPr>
          <a:xfrm>
            <a:off x="726300" y="438312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9"/>
          <p:cNvSpPr txBox="1"/>
          <p:nvPr>
            <p:ph idx="1" type="subTitle"/>
          </p:nvPr>
        </p:nvSpPr>
        <p:spPr>
          <a:xfrm>
            <a:off x="1745248" y="1411538"/>
            <a:ext cx="2534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" name="Google Shape;24;p49"/>
          <p:cNvSpPr txBox="1"/>
          <p:nvPr>
            <p:ph idx="2" type="subTitle"/>
          </p:nvPr>
        </p:nvSpPr>
        <p:spPr>
          <a:xfrm>
            <a:off x="1745248" y="1777425"/>
            <a:ext cx="253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5" name="Google Shape;25;p49"/>
          <p:cNvSpPr txBox="1"/>
          <p:nvPr>
            <p:ph idx="3" type="subTitle"/>
          </p:nvPr>
        </p:nvSpPr>
        <p:spPr>
          <a:xfrm>
            <a:off x="5702999" y="1412225"/>
            <a:ext cx="2534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" name="Google Shape;26;p49"/>
          <p:cNvSpPr txBox="1"/>
          <p:nvPr>
            <p:ph idx="4" type="subTitle"/>
          </p:nvPr>
        </p:nvSpPr>
        <p:spPr>
          <a:xfrm>
            <a:off x="5702999" y="1778232"/>
            <a:ext cx="253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7" name="Google Shape;27;p49"/>
          <p:cNvSpPr txBox="1"/>
          <p:nvPr>
            <p:ph idx="5" type="subTitle"/>
          </p:nvPr>
        </p:nvSpPr>
        <p:spPr>
          <a:xfrm>
            <a:off x="1745249" y="2903150"/>
            <a:ext cx="2534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" name="Google Shape;28;p49"/>
          <p:cNvSpPr txBox="1"/>
          <p:nvPr>
            <p:ph idx="6" type="subTitle"/>
          </p:nvPr>
        </p:nvSpPr>
        <p:spPr>
          <a:xfrm>
            <a:off x="1745249" y="3268450"/>
            <a:ext cx="253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9" name="Google Shape;29;p49"/>
          <p:cNvSpPr txBox="1"/>
          <p:nvPr>
            <p:ph idx="7" type="title"/>
          </p:nvPr>
        </p:nvSpPr>
        <p:spPr>
          <a:xfrm>
            <a:off x="988753" y="1603788"/>
            <a:ext cx="56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49"/>
          <p:cNvSpPr txBox="1"/>
          <p:nvPr>
            <p:ph idx="8" type="title"/>
          </p:nvPr>
        </p:nvSpPr>
        <p:spPr>
          <a:xfrm>
            <a:off x="4947136" y="1603788"/>
            <a:ext cx="60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49"/>
          <p:cNvSpPr txBox="1"/>
          <p:nvPr>
            <p:ph idx="9" type="title"/>
          </p:nvPr>
        </p:nvSpPr>
        <p:spPr>
          <a:xfrm>
            <a:off x="947353" y="3107095"/>
            <a:ext cx="64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49"/>
          <p:cNvSpPr txBox="1"/>
          <p:nvPr>
            <p:ph idx="13" type="subTitle"/>
          </p:nvPr>
        </p:nvSpPr>
        <p:spPr>
          <a:xfrm>
            <a:off x="5703009" y="2903150"/>
            <a:ext cx="2534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" name="Google Shape;33;p49"/>
          <p:cNvSpPr txBox="1"/>
          <p:nvPr>
            <p:ph idx="14" type="subTitle"/>
          </p:nvPr>
        </p:nvSpPr>
        <p:spPr>
          <a:xfrm>
            <a:off x="5703009" y="3268461"/>
            <a:ext cx="253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4" name="Google Shape;34;p49"/>
          <p:cNvSpPr txBox="1"/>
          <p:nvPr>
            <p:ph idx="15" type="title"/>
          </p:nvPr>
        </p:nvSpPr>
        <p:spPr>
          <a:xfrm>
            <a:off x="4923586" y="3107095"/>
            <a:ext cx="64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0"/>
          <p:cNvSpPr txBox="1"/>
          <p:nvPr>
            <p:ph type="title"/>
          </p:nvPr>
        </p:nvSpPr>
        <p:spPr>
          <a:xfrm>
            <a:off x="2082750" y="1693075"/>
            <a:ext cx="4978500" cy="20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Google Shape;37;p50"/>
          <p:cNvSpPr txBox="1"/>
          <p:nvPr>
            <p:ph idx="2" type="title"/>
          </p:nvPr>
        </p:nvSpPr>
        <p:spPr>
          <a:xfrm>
            <a:off x="3873000" y="991088"/>
            <a:ext cx="1398000" cy="10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9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1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2"/>
          <p:cNvSpPr txBox="1"/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762400" y="1043483"/>
            <a:ext cx="7619100" cy="3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53"/>
          <p:cNvSpPr txBox="1"/>
          <p:nvPr>
            <p:ph idx="1" type="subTitle"/>
          </p:nvPr>
        </p:nvSpPr>
        <p:spPr>
          <a:xfrm>
            <a:off x="3841425" y="1509325"/>
            <a:ext cx="4617000" cy="26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4"/>
          <p:cNvSpPr txBox="1"/>
          <p:nvPr>
            <p:ph type="title"/>
          </p:nvPr>
        </p:nvSpPr>
        <p:spPr>
          <a:xfrm>
            <a:off x="726225" y="438312"/>
            <a:ext cx="241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54"/>
          <p:cNvSpPr txBox="1"/>
          <p:nvPr>
            <p:ph idx="1" type="subTitle"/>
          </p:nvPr>
        </p:nvSpPr>
        <p:spPr>
          <a:xfrm>
            <a:off x="816731" y="2089950"/>
            <a:ext cx="28089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5"/>
          <p:cNvSpPr txBox="1"/>
          <p:nvPr>
            <p:ph type="title"/>
          </p:nvPr>
        </p:nvSpPr>
        <p:spPr>
          <a:xfrm>
            <a:off x="3243525" y="500775"/>
            <a:ext cx="43272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7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b="0" i="0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b="0" i="0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b="0" i="0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b="0" i="0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b="0" i="0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b="0" i="0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b="0" i="0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b="0" i="0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cifico"/>
              <a:buNone/>
              <a:defRPr b="0" i="0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b="0" i="0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b="0" i="0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b="0" i="0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b="0" i="0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b="0" i="0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■"/>
              <a:defRPr b="0" i="0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●"/>
              <a:defRPr b="0" i="0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Char char="○"/>
              <a:defRPr b="0" i="0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Quicksand Light"/>
              <a:buChar char="■"/>
              <a:defRPr b="0" i="0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image" Target="../media/image23.png"/><Relationship Id="rId5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freepik.com/free-photo/colleagues-brainstorming-laughing-office_4975543.htm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olleagues-brainstorming-laughing-office_4975543.htm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colleagues-brainstorming-laughing-office_4975543.htm?utm_source=slidesgo_template&amp;utm_medium=referral-link&amp;utm_campaign=sg_resources&amp;utm_content=freepi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lab.research.google.com/notebooks/intro.ipynb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/>
          <p:nvPr>
            <p:ph idx="1" type="subTitle"/>
          </p:nvPr>
        </p:nvSpPr>
        <p:spPr>
          <a:xfrm>
            <a:off x="1179820" y="3296197"/>
            <a:ext cx="6856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Running python in web browser!  </a:t>
            </a:r>
            <a:endParaRPr/>
          </a:p>
        </p:txBody>
      </p:sp>
      <p:pic>
        <p:nvPicPr>
          <p:cNvPr id="82" name="Google Shape;8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346" y="1386775"/>
            <a:ext cx="4329885" cy="191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"/>
          <p:cNvGrpSpPr/>
          <p:nvPr/>
        </p:nvGrpSpPr>
        <p:grpSpPr>
          <a:xfrm>
            <a:off x="2124636" y="3441585"/>
            <a:ext cx="586548" cy="343612"/>
            <a:chOff x="6644957" y="2456353"/>
            <a:chExt cx="371395" cy="278905"/>
          </a:xfrm>
        </p:grpSpPr>
        <p:sp>
          <p:nvSpPr>
            <p:cNvPr id="84" name="Google Shape;84;p1"/>
            <p:cNvSpPr/>
            <p:nvPr/>
          </p:nvSpPr>
          <p:spPr>
            <a:xfrm>
              <a:off x="6644957" y="2456353"/>
              <a:ext cx="371395" cy="203123"/>
            </a:xfrm>
            <a:custGeom>
              <a:rect b="b" l="l" r="r" t="t"/>
              <a:pathLst>
                <a:path extrusionOk="0" h="6382" w="11669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761668" y="2549194"/>
              <a:ext cx="139850" cy="186064"/>
            </a:xfrm>
            <a:custGeom>
              <a:rect b="b" l="l" r="r" t="t"/>
              <a:pathLst>
                <a:path extrusionOk="0" h="5846" w="4394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6802216" y="2625357"/>
              <a:ext cx="58754" cy="75431"/>
            </a:xfrm>
            <a:custGeom>
              <a:rect b="b" l="l" r="r" t="t"/>
              <a:pathLst>
                <a:path extrusionOk="0" h="2370" w="1846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6802216" y="2480828"/>
              <a:ext cx="47009" cy="33132"/>
            </a:xfrm>
            <a:custGeom>
              <a:rect b="b" l="l" r="r" t="t"/>
              <a:pathLst>
                <a:path extrusionOk="0" h="1041" w="1477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895439" y="2517112"/>
              <a:ext cx="36793" cy="32114"/>
            </a:xfrm>
            <a:custGeom>
              <a:rect b="b" l="l" r="r" t="t"/>
              <a:pathLst>
                <a:path extrusionOk="0" h="1009" w="1156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33199" y="1378069"/>
            <a:ext cx="6477600" cy="32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650" y="718700"/>
            <a:ext cx="1698350" cy="15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 txBox="1"/>
          <p:nvPr>
            <p:ph type="title"/>
          </p:nvPr>
        </p:nvSpPr>
        <p:spPr>
          <a:xfrm>
            <a:off x="-808076" y="2130314"/>
            <a:ext cx="10760149" cy="20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8000"/>
              <a:t>Resources Manager</a:t>
            </a:r>
            <a:endParaRPr sz="8000"/>
          </a:p>
        </p:txBody>
      </p:sp>
      <p:sp>
        <p:nvSpPr>
          <p:cNvPr id="290" name="Google Shape;290;p10"/>
          <p:cNvSpPr txBox="1"/>
          <p:nvPr>
            <p:ph idx="2" type="title"/>
          </p:nvPr>
        </p:nvSpPr>
        <p:spPr>
          <a:xfrm>
            <a:off x="3664776" y="991088"/>
            <a:ext cx="1606224" cy="10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1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11/43</a:t>
            </a:r>
            <a:endParaRPr/>
          </a:p>
        </p:txBody>
      </p:sp>
      <p:sp>
        <p:nvSpPr>
          <p:cNvPr id="297" name="Google Shape;297;p11"/>
          <p:cNvSpPr txBox="1"/>
          <p:nvPr>
            <p:ph type="title"/>
          </p:nvPr>
        </p:nvSpPr>
        <p:spPr>
          <a:xfrm>
            <a:off x="726225" y="438312"/>
            <a:ext cx="241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298" name="Google Shape;298;p11"/>
          <p:cNvSpPr txBox="1"/>
          <p:nvPr/>
        </p:nvSpPr>
        <p:spPr>
          <a:xfrm>
            <a:off x="762400" y="1043483"/>
            <a:ext cx="7619100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RAM ~ 13 GB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Disk ~ 107 GB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1542197" y="2947916"/>
            <a:ext cx="354842" cy="300251"/>
          </a:xfrm>
          <a:prstGeom prst="flowChartProcess">
            <a:avLst/>
          </a:prstGeom>
          <a:noFill/>
          <a:ln cap="flat" cmpd="sng" w="9525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77" y="1878702"/>
            <a:ext cx="8566075" cy="244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1"/>
          <p:cNvSpPr/>
          <p:nvPr/>
        </p:nvSpPr>
        <p:spPr>
          <a:xfrm>
            <a:off x="7038268" y="2423712"/>
            <a:ext cx="906978" cy="300251"/>
          </a:xfrm>
          <a:prstGeom prst="flowChartProcess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/>
          <p:nvPr>
            <p:ph type="title"/>
          </p:nvPr>
        </p:nvSpPr>
        <p:spPr>
          <a:xfrm>
            <a:off x="244800" y="160533"/>
            <a:ext cx="4327200" cy="5989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</a:pPr>
            <a:r>
              <a:rPr lang="en-US"/>
              <a:t>CPU vs. GPU vs. TPU</a:t>
            </a:r>
            <a:endParaRPr/>
          </a:p>
        </p:txBody>
      </p:sp>
      <p:pic>
        <p:nvPicPr>
          <p:cNvPr id="307" name="Google Shape;3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910" y="2297511"/>
            <a:ext cx="8477250" cy="23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2"/>
          <p:cNvSpPr/>
          <p:nvPr/>
        </p:nvSpPr>
        <p:spPr>
          <a:xfrm>
            <a:off x="2574082" y="4627662"/>
            <a:ext cx="36343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https://iq.opengenus.org/cpu-vs-gpu-vs-tpu/</a:t>
            </a:r>
            <a:endParaRPr/>
          </a:p>
        </p:txBody>
      </p:sp>
      <p:pic>
        <p:nvPicPr>
          <p:cNvPr id="309" name="Google Shape;3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2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12/43</a:t>
            </a:r>
            <a:endParaRPr/>
          </a:p>
        </p:txBody>
      </p:sp>
      <p:sp>
        <p:nvSpPr>
          <p:cNvPr id="311" name="Google Shape;311;p12"/>
          <p:cNvSpPr/>
          <p:nvPr/>
        </p:nvSpPr>
        <p:spPr>
          <a:xfrm>
            <a:off x="5412842" y="1062677"/>
            <a:ext cx="39155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dimension of data are: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CPU: 1 X 1 data unit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GPU: 1 X N data unit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TPU: N X N data unit</a:t>
            </a:r>
            <a:endParaRPr/>
          </a:p>
        </p:txBody>
      </p:sp>
      <p:sp>
        <p:nvSpPr>
          <p:cNvPr id="312" name="Google Shape;312;p12"/>
          <p:cNvSpPr/>
          <p:nvPr/>
        </p:nvSpPr>
        <p:spPr>
          <a:xfrm>
            <a:off x="691985" y="1062677"/>
            <a:ext cx="39155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Meaning: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CPU: Control Processing Unit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GPU: Graphic Processing Unit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TPU: Tensor Processing Unit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/>
          <p:nvPr/>
        </p:nvSpPr>
        <p:spPr>
          <a:xfrm>
            <a:off x="2425418" y="4339462"/>
            <a:ext cx="42931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https://www.kdnuggets.com/2018/05/wtf-tensor.html</a:t>
            </a:r>
            <a:endParaRPr/>
          </a:p>
        </p:txBody>
      </p:sp>
      <p:pic>
        <p:nvPicPr>
          <p:cNvPr id="318" name="Google Shape;3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3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13/43</a:t>
            </a:r>
            <a:endParaRPr/>
          </a:p>
        </p:txBody>
      </p:sp>
      <p:pic>
        <p:nvPicPr>
          <p:cNvPr id="320" name="Google Shape;32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821" y="1554123"/>
            <a:ext cx="7549683" cy="265637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3"/>
          <p:cNvSpPr txBox="1"/>
          <p:nvPr>
            <p:ph type="title"/>
          </p:nvPr>
        </p:nvSpPr>
        <p:spPr>
          <a:xfrm>
            <a:off x="244475" y="160338"/>
            <a:ext cx="4327525" cy="598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</a:pPr>
            <a:r>
              <a:rPr lang="en-US"/>
              <a:t>CPU vs. GPU vs. TPU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Usages</a:t>
            </a:r>
            <a:endParaRPr/>
          </a:p>
        </p:txBody>
      </p:sp>
      <p:pic>
        <p:nvPicPr>
          <p:cNvPr id="327" name="Google Shape;32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4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14/43</a:t>
            </a:r>
            <a:endParaRPr/>
          </a:p>
        </p:txBody>
      </p:sp>
      <p:sp>
        <p:nvSpPr>
          <p:cNvPr id="329" name="Google Shape;329;p14"/>
          <p:cNvSpPr/>
          <p:nvPr/>
        </p:nvSpPr>
        <p:spPr>
          <a:xfrm>
            <a:off x="1151527" y="1148330"/>
            <a:ext cx="7306898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CPU: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*General programming problem.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*Simple models that don’t take long to train.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*Small models with small effective cluster sizes.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GPU: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* Graphics rendering.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* It’s used in larger models with larger effective cluster sizes.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* Efficient for programming problem with parallelization scope.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TPU: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* Models with dense matrix calculations.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* Models lasting weeks or months to train.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 * Very large models with very large effective cluster sizes.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Usages</a:t>
            </a:r>
            <a:endParaRPr/>
          </a:p>
        </p:txBody>
      </p:sp>
      <p:pic>
        <p:nvPicPr>
          <p:cNvPr id="335" name="Google Shape;3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5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15/43</a:t>
            </a:r>
            <a:endParaRPr/>
          </a:p>
        </p:txBody>
      </p:sp>
      <p:pic>
        <p:nvPicPr>
          <p:cNvPr id="337" name="Google Shape;33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43909"/>
            <a:ext cx="9144000" cy="2255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"/>
          <p:cNvSpPr txBox="1"/>
          <p:nvPr>
            <p:ph type="title"/>
          </p:nvPr>
        </p:nvSpPr>
        <p:spPr>
          <a:xfrm>
            <a:off x="412621" y="347542"/>
            <a:ext cx="4327200" cy="672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/>
              <a:t>Tensors</a:t>
            </a:r>
            <a:endParaRPr/>
          </a:p>
        </p:txBody>
      </p:sp>
      <p:pic>
        <p:nvPicPr>
          <p:cNvPr id="343" name="Google Shape;3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6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16/43</a:t>
            </a:r>
            <a:endParaRPr/>
          </a:p>
        </p:txBody>
      </p:sp>
      <p:pic>
        <p:nvPicPr>
          <p:cNvPr id="345" name="Google Shape;34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6778" y="814832"/>
            <a:ext cx="5326226" cy="381283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6"/>
          <p:cNvSpPr/>
          <p:nvPr/>
        </p:nvSpPr>
        <p:spPr>
          <a:xfrm>
            <a:off x="2231031" y="4660940"/>
            <a:ext cx="46819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https://www.di.ens.fr/~lelarge/dldiy/slides/lecture_6/index.html#36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"/>
          <p:cNvSpPr txBox="1"/>
          <p:nvPr/>
        </p:nvSpPr>
        <p:spPr>
          <a:xfrm>
            <a:off x="980765" y="1062006"/>
            <a:ext cx="7619100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You can use hardware accelerator like GPU &amp; TPU.</a:t>
            </a:r>
            <a:endParaRPr/>
          </a:p>
        </p:txBody>
      </p:sp>
      <p:sp>
        <p:nvSpPr>
          <p:cNvPr id="352" name="Google Shape;352;p17"/>
          <p:cNvSpPr txBox="1"/>
          <p:nvPr>
            <p:ph type="title"/>
          </p:nvPr>
        </p:nvSpPr>
        <p:spPr>
          <a:xfrm>
            <a:off x="412621" y="470783"/>
            <a:ext cx="241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</a:pPr>
            <a:r>
              <a:rPr lang="en-US" sz="2800"/>
              <a:t>Resources</a:t>
            </a:r>
            <a:endParaRPr/>
          </a:p>
        </p:txBody>
      </p:sp>
      <p:pic>
        <p:nvPicPr>
          <p:cNvPr id="353" name="Google Shape;35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35" y="1586948"/>
            <a:ext cx="7825199" cy="334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7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17/43</a:t>
            </a:r>
            <a:endParaRPr/>
          </a:p>
        </p:txBody>
      </p:sp>
      <p:sp>
        <p:nvSpPr>
          <p:cNvPr id="356" name="Google Shape;356;p17"/>
          <p:cNvSpPr/>
          <p:nvPr/>
        </p:nvSpPr>
        <p:spPr>
          <a:xfrm>
            <a:off x="1924334" y="2159649"/>
            <a:ext cx="382138" cy="256005"/>
          </a:xfrm>
          <a:prstGeom prst="flowChartProcess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1883390" y="4111457"/>
            <a:ext cx="1705970" cy="256005"/>
          </a:xfrm>
          <a:prstGeom prst="flowChartProcess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7"/>
          <p:cNvSpPr txBox="1"/>
          <p:nvPr/>
        </p:nvSpPr>
        <p:spPr>
          <a:xfrm>
            <a:off x="2279712" y="1979874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59" name="Google Shape;359;p17"/>
          <p:cNvSpPr txBox="1"/>
          <p:nvPr/>
        </p:nvSpPr>
        <p:spPr>
          <a:xfrm>
            <a:off x="3589360" y="410156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8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18/43</a:t>
            </a:r>
            <a:endParaRPr/>
          </a:p>
        </p:txBody>
      </p:sp>
      <p:sp>
        <p:nvSpPr>
          <p:cNvPr id="366" name="Google Shape;366;p18"/>
          <p:cNvSpPr txBox="1"/>
          <p:nvPr>
            <p:ph type="title"/>
          </p:nvPr>
        </p:nvSpPr>
        <p:spPr>
          <a:xfrm>
            <a:off x="726225" y="438312"/>
            <a:ext cx="313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783835" y="1049855"/>
            <a:ext cx="516840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1 🡺 Select GPU or TPU as hardware accelerator.</a:t>
            </a:r>
            <a:endParaRPr/>
          </a:p>
          <a:p>
            <a:pPr indent="-285750" lvl="0" marL="412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2 🡺 If you don`t want to show output cell for </a:t>
            </a:r>
            <a:endParaRPr/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others when you share the notebook, check it.</a:t>
            </a:r>
            <a:endParaRPr/>
          </a:p>
        </p:txBody>
      </p:sp>
      <p:pic>
        <p:nvPicPr>
          <p:cNvPr id="368" name="Google Shape;36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9690" y="2028826"/>
            <a:ext cx="3389692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8"/>
          <p:cNvSpPr/>
          <p:nvPr/>
        </p:nvSpPr>
        <p:spPr>
          <a:xfrm>
            <a:off x="5260755" y="2919253"/>
            <a:ext cx="1410489" cy="398454"/>
          </a:xfrm>
          <a:prstGeom prst="flowChartProcess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8"/>
          <p:cNvSpPr txBox="1"/>
          <p:nvPr/>
        </p:nvSpPr>
        <p:spPr>
          <a:xfrm>
            <a:off x="6707418" y="2910573"/>
            <a:ext cx="2769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235147" y="3692174"/>
            <a:ext cx="2718779" cy="307776"/>
          </a:xfrm>
          <a:prstGeom prst="flowChartProcess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8"/>
          <p:cNvSpPr txBox="1"/>
          <p:nvPr/>
        </p:nvSpPr>
        <p:spPr>
          <a:xfrm>
            <a:off x="5235148" y="3966776"/>
            <a:ext cx="2769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33199" y="1378069"/>
            <a:ext cx="6477600" cy="32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650" y="718700"/>
            <a:ext cx="1698350" cy="15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9"/>
          <p:cNvSpPr txBox="1"/>
          <p:nvPr>
            <p:ph type="title"/>
          </p:nvPr>
        </p:nvSpPr>
        <p:spPr>
          <a:xfrm>
            <a:off x="-808076" y="2130314"/>
            <a:ext cx="10760149" cy="20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8000"/>
              <a:t>Amazing Features</a:t>
            </a:r>
            <a:endParaRPr sz="8000"/>
          </a:p>
        </p:txBody>
      </p:sp>
      <p:sp>
        <p:nvSpPr>
          <p:cNvPr id="380" name="Google Shape;380;p19"/>
          <p:cNvSpPr txBox="1"/>
          <p:nvPr>
            <p:ph idx="2" type="title"/>
          </p:nvPr>
        </p:nvSpPr>
        <p:spPr>
          <a:xfrm>
            <a:off x="3664776" y="991088"/>
            <a:ext cx="1606224" cy="10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3713467" y="1595444"/>
            <a:ext cx="15440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Supervisor</a:t>
            </a:r>
            <a:endParaRPr b="1" i="0" sz="1800" u="none" cap="none" strike="noStrike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2350077" y="2128096"/>
            <a:ext cx="44438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Dr. Mohammad Bagher Ghaznavi-Ghoushchi</a:t>
            </a:r>
            <a:endParaRPr b="0" i="0" sz="18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3907569" y="3268023"/>
            <a:ext cx="15440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Presenter</a:t>
            </a:r>
            <a:endParaRPr b="1" i="0" sz="1800" u="none" cap="none" strike="noStrike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2350077" y="3668133"/>
            <a:ext cx="44438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Melika Bahman Abadi</a:t>
            </a:r>
            <a:endParaRPr b="0" i="0" sz="16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4040480" y="4554546"/>
            <a:ext cx="8899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Nov 2020</a:t>
            </a:r>
            <a:endParaRPr b="0" i="0" sz="14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5156" y="281177"/>
            <a:ext cx="18764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"/>
          <p:cNvSpPr txBox="1"/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Stop Colab from disconnecting</a:t>
            </a:r>
            <a:endParaRPr/>
          </a:p>
        </p:txBody>
      </p:sp>
      <p:pic>
        <p:nvPicPr>
          <p:cNvPr id="386" name="Google Shape;38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0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20/43</a:t>
            </a:r>
            <a:endParaRPr/>
          </a:p>
        </p:txBody>
      </p:sp>
      <p:sp>
        <p:nvSpPr>
          <p:cNvPr id="388" name="Google Shape;388;p20"/>
          <p:cNvSpPr txBox="1"/>
          <p:nvPr/>
        </p:nvSpPr>
        <p:spPr>
          <a:xfrm>
            <a:off x="888770" y="1070692"/>
            <a:ext cx="7315200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When You are waiting for training after 90 minutes Clab disconnect if you did not click on page.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Run the following JavaScript code in Developer Tools.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9" name="Google Shape;389;p20"/>
          <p:cNvSpPr txBox="1"/>
          <p:nvPr/>
        </p:nvSpPr>
        <p:spPr>
          <a:xfrm>
            <a:off x="914400" y="3580480"/>
            <a:ext cx="36576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Open Colab note book in chrome.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Press F12.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Write code in console tab.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0" name="Google Shape;390;p20"/>
          <p:cNvSpPr txBox="1"/>
          <p:nvPr/>
        </p:nvSpPr>
        <p:spPr>
          <a:xfrm>
            <a:off x="4553925" y="3580480"/>
            <a:ext cx="36576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It will click on page every 60 seconds so Colab think you`re codding ☺</a:t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1" name="Google Shape;391;p20"/>
          <p:cNvSpPr/>
          <p:nvPr/>
        </p:nvSpPr>
        <p:spPr>
          <a:xfrm>
            <a:off x="1143873" y="2148261"/>
            <a:ext cx="6856253" cy="1227042"/>
          </a:xfrm>
          <a:prstGeom prst="rect">
            <a:avLst/>
          </a:prstGeom>
          <a:solidFill>
            <a:srgbClr val="FCF2D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BE6D17"/>
                </a:solidFill>
                <a:latin typeface="Arial"/>
                <a:ea typeface="Arial"/>
                <a:cs typeface="Arial"/>
                <a:sym typeface="Arial"/>
              </a:rPr>
              <a:t>function KeepClicking(){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BE6D17"/>
                </a:solidFill>
                <a:latin typeface="Arial"/>
                <a:ea typeface="Arial"/>
                <a:cs typeface="Arial"/>
                <a:sym typeface="Arial"/>
              </a:rPr>
              <a:t>   console.log("Clicking");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BE6D17"/>
                </a:solidFill>
                <a:latin typeface="Arial"/>
                <a:ea typeface="Arial"/>
                <a:cs typeface="Arial"/>
                <a:sym typeface="Arial"/>
              </a:rPr>
              <a:t>   document.querySelector("colab-toolbar-button#connect").click()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BE6D17"/>
                </a:solidFill>
                <a:latin typeface="Arial"/>
                <a:ea typeface="Arial"/>
                <a:cs typeface="Arial"/>
                <a:sym typeface="Arial"/>
              </a:rPr>
              <a:t>}setInterval(KeepClicking,60000)</a:t>
            </a:r>
            <a:endParaRPr b="0" i="0" sz="4400" u="none" cap="none" strike="noStrike">
              <a:solidFill>
                <a:srgbClr val="BE6D1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1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Stop Colab from disconnecting</a:t>
            </a:r>
            <a:endParaRPr/>
          </a:p>
        </p:txBody>
      </p:sp>
      <p:pic>
        <p:nvPicPr>
          <p:cNvPr id="397" name="Google Shape;3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1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21/43</a:t>
            </a:r>
            <a:endParaRPr/>
          </a:p>
        </p:txBody>
      </p:sp>
      <p:pic>
        <p:nvPicPr>
          <p:cNvPr id="399" name="Google Shape;39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467" y="1104760"/>
            <a:ext cx="7279066" cy="350535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1"/>
          <p:cNvSpPr/>
          <p:nvPr/>
        </p:nvSpPr>
        <p:spPr>
          <a:xfrm>
            <a:off x="4472626" y="4236205"/>
            <a:ext cx="2564721" cy="373911"/>
          </a:xfrm>
          <a:prstGeom prst="rect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1"/>
          <p:cNvSpPr/>
          <p:nvPr/>
        </p:nvSpPr>
        <p:spPr>
          <a:xfrm rot="10800000">
            <a:off x="7358626" y="4277483"/>
            <a:ext cx="531628" cy="291353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3399"/>
          </a:solidFill>
          <a:ln cap="flat" cmpd="sng" w="2540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Snippets in Colab</a:t>
            </a:r>
            <a:endParaRPr/>
          </a:p>
        </p:txBody>
      </p:sp>
      <p:sp>
        <p:nvSpPr>
          <p:cNvPr id="407" name="Google Shape;407;p22"/>
          <p:cNvSpPr txBox="1"/>
          <p:nvPr>
            <p:ph idx="4294967295" type="subTitle"/>
          </p:nvPr>
        </p:nvSpPr>
        <p:spPr>
          <a:xfrm>
            <a:off x="1035844" y="1022355"/>
            <a:ext cx="7072312" cy="735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Write your custom snippets in colab cell.</a:t>
            </a:r>
            <a:endParaRPr/>
          </a:p>
        </p:txBody>
      </p:sp>
      <p:pic>
        <p:nvPicPr>
          <p:cNvPr id="408" name="Google Shape;4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225" y="1555845"/>
            <a:ext cx="7624586" cy="342694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2"/>
          <p:cNvSpPr/>
          <p:nvPr/>
        </p:nvSpPr>
        <p:spPr>
          <a:xfrm>
            <a:off x="1355463" y="1874474"/>
            <a:ext cx="429503" cy="264074"/>
          </a:xfrm>
          <a:prstGeom prst="rect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1795724" y="1830771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11" name="Google Shape;411;p22"/>
          <p:cNvSpPr/>
          <p:nvPr/>
        </p:nvSpPr>
        <p:spPr>
          <a:xfrm>
            <a:off x="955342" y="3979063"/>
            <a:ext cx="7462433" cy="791570"/>
          </a:xfrm>
          <a:prstGeom prst="rect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8519007" y="4254338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413" name="Google Shape;41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2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22/43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Snippets in Colab</a:t>
            </a:r>
            <a:endParaRPr/>
          </a:p>
        </p:txBody>
      </p:sp>
      <p:pic>
        <p:nvPicPr>
          <p:cNvPr id="420" name="Google Shape;4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691" y="1180756"/>
            <a:ext cx="7827734" cy="357705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3"/>
          <p:cNvSpPr/>
          <p:nvPr/>
        </p:nvSpPr>
        <p:spPr>
          <a:xfrm>
            <a:off x="726225" y="3447324"/>
            <a:ext cx="7732200" cy="988197"/>
          </a:xfrm>
          <a:prstGeom prst="rect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3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23/43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4"/>
          <p:cNvSpPr txBox="1"/>
          <p:nvPr>
            <p:ph type="title"/>
          </p:nvPr>
        </p:nvSpPr>
        <p:spPr>
          <a:xfrm>
            <a:off x="726225" y="438312"/>
            <a:ext cx="49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Shortcut keys in Colab</a:t>
            </a:r>
            <a:endParaRPr/>
          </a:p>
        </p:txBody>
      </p:sp>
      <p:sp>
        <p:nvSpPr>
          <p:cNvPr id="429" name="Google Shape;429;p24"/>
          <p:cNvSpPr txBox="1"/>
          <p:nvPr>
            <p:ph idx="1" type="subTitle"/>
          </p:nvPr>
        </p:nvSpPr>
        <p:spPr>
          <a:xfrm>
            <a:off x="1702125" y="2603630"/>
            <a:ext cx="1594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30" name="Google Shape;430;p24"/>
          <p:cNvSpPr txBox="1"/>
          <p:nvPr>
            <p:ph idx="5" type="subTitle"/>
          </p:nvPr>
        </p:nvSpPr>
        <p:spPr>
          <a:xfrm>
            <a:off x="5847675" y="2603630"/>
            <a:ext cx="1594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31" name="Google Shape;431;p24"/>
          <p:cNvSpPr txBox="1"/>
          <p:nvPr>
            <p:ph idx="6" type="subTitle"/>
          </p:nvPr>
        </p:nvSpPr>
        <p:spPr>
          <a:xfrm>
            <a:off x="5847675" y="2976706"/>
            <a:ext cx="15942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32" name="Google Shape;432;p24"/>
          <p:cNvSpPr/>
          <p:nvPr/>
        </p:nvSpPr>
        <p:spPr>
          <a:xfrm>
            <a:off x="4772025" y="4703865"/>
            <a:ext cx="45720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https://www.analyticsvidhya.com/blog/2020/04/5-amazing-google-colab-hacks-you-should-try-today/#1</a:t>
            </a:r>
            <a:endParaRPr/>
          </a:p>
        </p:txBody>
      </p:sp>
      <p:pic>
        <p:nvPicPr>
          <p:cNvPr id="433" name="Google Shape;4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4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24/43</a:t>
            </a: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737821" y="1312433"/>
            <a:ext cx="3608268" cy="2323652"/>
          </a:xfrm>
          <a:prstGeom prst="cloud">
            <a:avLst/>
          </a:prstGeom>
          <a:gradFill>
            <a:gsLst>
              <a:gs pos="0">
                <a:srgbClr val="FFF580"/>
              </a:gs>
              <a:gs pos="35000">
                <a:srgbClr val="FFF7A5"/>
              </a:gs>
              <a:gs pos="100000">
                <a:srgbClr val="FFFBD9"/>
              </a:gs>
            </a:gsLst>
            <a:lin ang="16200000" scaled="0"/>
          </a:gradFill>
          <a:ln cap="flat" cmpd="sng" w="9525">
            <a:solidFill>
              <a:srgbClr val="EFBF2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4"/>
          <p:cNvSpPr txBox="1"/>
          <p:nvPr/>
        </p:nvSpPr>
        <p:spPr>
          <a:xfrm>
            <a:off x="1109439" y="2033140"/>
            <a:ext cx="313047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64600"/>
                </a:solidFill>
                <a:latin typeface="Arial"/>
                <a:ea typeface="Arial"/>
                <a:cs typeface="Arial"/>
                <a:sym typeface="Arial"/>
              </a:rPr>
              <a:t>Change shortcut keys by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64600"/>
                </a:solidFill>
                <a:latin typeface="Arial"/>
                <a:ea typeface="Arial"/>
                <a:cs typeface="Arial"/>
                <a:sym typeface="Arial"/>
              </a:rPr>
              <a:t>Going to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64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64600"/>
                </a:solidFill>
                <a:latin typeface="Arial"/>
                <a:ea typeface="Arial"/>
                <a:cs typeface="Arial"/>
                <a:sym typeface="Arial"/>
              </a:rPr>
              <a:t>Tools 🡺 Keyboard shortcuts</a:t>
            </a:r>
            <a:endParaRPr b="0" i="0" sz="1600" u="none" cap="none" strike="noStrike">
              <a:solidFill>
                <a:srgbClr val="F64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2025" y="0"/>
            <a:ext cx="437197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5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Shortcut keys in Colab</a:t>
            </a:r>
            <a:endParaRPr/>
          </a:p>
        </p:txBody>
      </p:sp>
      <p:pic>
        <p:nvPicPr>
          <p:cNvPr id="443" name="Google Shape;4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5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25/43</a:t>
            </a:r>
            <a:endParaRPr/>
          </a:p>
        </p:txBody>
      </p:sp>
      <p:pic>
        <p:nvPicPr>
          <p:cNvPr id="445" name="Google Shape;44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0647" y="1204633"/>
            <a:ext cx="6122705" cy="357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6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Change mode in Colab</a:t>
            </a:r>
            <a:endParaRPr/>
          </a:p>
        </p:txBody>
      </p:sp>
      <p:pic>
        <p:nvPicPr>
          <p:cNvPr id="451" name="Google Shape;4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6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26/43</a:t>
            </a:r>
            <a:endParaRPr/>
          </a:p>
        </p:txBody>
      </p:sp>
      <p:sp>
        <p:nvSpPr>
          <p:cNvPr id="453" name="Google Shape;453;p26"/>
          <p:cNvSpPr txBox="1"/>
          <p:nvPr/>
        </p:nvSpPr>
        <p:spPr>
          <a:xfrm>
            <a:off x="1142999" y="1011012"/>
            <a:ext cx="64008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Change to dark mode or light mode by going to Tools 🡺 Settings 🡺 Site</a:t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54" name="Google Shape;45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4535" y="1833084"/>
            <a:ext cx="6494930" cy="3102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7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Change mode in Colab</a:t>
            </a:r>
            <a:endParaRPr/>
          </a:p>
        </p:txBody>
      </p:sp>
      <p:pic>
        <p:nvPicPr>
          <p:cNvPr id="460" name="Google Shape;4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7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27/43</a:t>
            </a:r>
            <a:endParaRPr/>
          </a:p>
        </p:txBody>
      </p:sp>
      <p:sp>
        <p:nvSpPr>
          <p:cNvPr id="462" name="Google Shape;462;p27"/>
          <p:cNvSpPr txBox="1"/>
          <p:nvPr/>
        </p:nvSpPr>
        <p:spPr>
          <a:xfrm>
            <a:off x="1142999" y="1011012"/>
            <a:ext cx="64008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Change editor settings by going to Tools 🡺 Settings 🡺 Editor.</a:t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63" name="Google Shape;46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397" y="1718898"/>
            <a:ext cx="6724715" cy="319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"/>
          <p:cNvSpPr txBox="1"/>
          <p:nvPr>
            <p:ph type="title"/>
          </p:nvPr>
        </p:nvSpPr>
        <p:spPr>
          <a:xfrm>
            <a:off x="726225" y="438312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Change mode in Colab</a:t>
            </a:r>
            <a:endParaRPr/>
          </a:p>
        </p:txBody>
      </p:sp>
      <p:pic>
        <p:nvPicPr>
          <p:cNvPr id="469" name="Google Shape;46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8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28/43</a:t>
            </a:r>
            <a:endParaRPr/>
          </a:p>
        </p:txBody>
      </p:sp>
      <p:sp>
        <p:nvSpPr>
          <p:cNvPr id="471" name="Google Shape;471;p28"/>
          <p:cNvSpPr txBox="1"/>
          <p:nvPr/>
        </p:nvSpPr>
        <p:spPr>
          <a:xfrm>
            <a:off x="1142999" y="1011012"/>
            <a:ext cx="64008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Add animation by going to Tools 🡺 Settings 🡺  Miscellaneous.</a:t>
            </a:r>
            <a:endParaRPr b="0" i="0" sz="20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72" name="Google Shape;47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999" y="1697327"/>
            <a:ext cx="6981025" cy="3392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28"/>
          <p:cNvCxnSpPr/>
          <p:nvPr/>
        </p:nvCxnSpPr>
        <p:spPr>
          <a:xfrm rot="10800000">
            <a:off x="7248001" y="2030125"/>
            <a:ext cx="753000" cy="577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3399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9"/>
          <p:cNvSpPr txBox="1"/>
          <p:nvPr>
            <p:ph type="title"/>
          </p:nvPr>
        </p:nvSpPr>
        <p:spPr>
          <a:xfrm>
            <a:off x="726225" y="438312"/>
            <a:ext cx="49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Sharing with Others</a:t>
            </a:r>
            <a:endParaRPr/>
          </a:p>
        </p:txBody>
      </p:sp>
      <p:sp>
        <p:nvSpPr>
          <p:cNvPr id="479" name="Google Shape;479;p29"/>
          <p:cNvSpPr txBox="1"/>
          <p:nvPr>
            <p:ph idx="1" type="subTitle"/>
          </p:nvPr>
        </p:nvSpPr>
        <p:spPr>
          <a:xfrm>
            <a:off x="1702125" y="2603630"/>
            <a:ext cx="1594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80" name="Google Shape;480;p29"/>
          <p:cNvSpPr txBox="1"/>
          <p:nvPr>
            <p:ph idx="2" type="subTitle"/>
          </p:nvPr>
        </p:nvSpPr>
        <p:spPr>
          <a:xfrm>
            <a:off x="1702125" y="2976706"/>
            <a:ext cx="15942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81" name="Google Shape;481;p29"/>
          <p:cNvSpPr txBox="1"/>
          <p:nvPr>
            <p:ph idx="3" type="subTitle"/>
          </p:nvPr>
        </p:nvSpPr>
        <p:spPr>
          <a:xfrm>
            <a:off x="3774900" y="2603630"/>
            <a:ext cx="1594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82" name="Google Shape;482;p29"/>
          <p:cNvSpPr txBox="1"/>
          <p:nvPr>
            <p:ph idx="4" type="subTitle"/>
          </p:nvPr>
        </p:nvSpPr>
        <p:spPr>
          <a:xfrm>
            <a:off x="3774900" y="2976706"/>
            <a:ext cx="15942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83" name="Google Shape;483;p29"/>
          <p:cNvSpPr txBox="1"/>
          <p:nvPr>
            <p:ph idx="5" type="subTitle"/>
          </p:nvPr>
        </p:nvSpPr>
        <p:spPr>
          <a:xfrm>
            <a:off x="5847675" y="2603630"/>
            <a:ext cx="1594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84" name="Google Shape;484;p29"/>
          <p:cNvSpPr txBox="1"/>
          <p:nvPr>
            <p:ph idx="6" type="subTitle"/>
          </p:nvPr>
        </p:nvSpPr>
        <p:spPr>
          <a:xfrm>
            <a:off x="5847675" y="2976706"/>
            <a:ext cx="15942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85" name="Google Shape;4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9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29/43</a:t>
            </a:r>
            <a:endParaRPr/>
          </a:p>
        </p:txBody>
      </p:sp>
      <p:sp>
        <p:nvSpPr>
          <p:cNvPr id="487" name="Google Shape;487;p29"/>
          <p:cNvSpPr txBox="1"/>
          <p:nvPr/>
        </p:nvSpPr>
        <p:spPr>
          <a:xfrm>
            <a:off x="1142999" y="1011012"/>
            <a:ext cx="64008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You can share your note book by click on share.</a:t>
            </a:r>
            <a:endParaRPr/>
          </a:p>
        </p:txBody>
      </p:sp>
      <p:pic>
        <p:nvPicPr>
          <p:cNvPr id="488" name="Google Shape;48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821" y="1906441"/>
            <a:ext cx="7953710" cy="25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9"/>
          <p:cNvSpPr/>
          <p:nvPr/>
        </p:nvSpPr>
        <p:spPr>
          <a:xfrm>
            <a:off x="7543800" y="1983822"/>
            <a:ext cx="551329" cy="234943"/>
          </a:xfrm>
          <a:prstGeom prst="rect">
            <a:avLst/>
          </a:prstGeom>
          <a:noFill/>
          <a:ln cap="flat" cmpd="sng" w="28575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800660" y="1475901"/>
            <a:ext cx="893851" cy="82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297" y="2977017"/>
            <a:ext cx="896112" cy="83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526" y="1527900"/>
            <a:ext cx="896111" cy="7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>
            <p:ph type="title"/>
          </p:nvPr>
        </p:nvSpPr>
        <p:spPr>
          <a:xfrm>
            <a:off x="726300" y="438312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07" name="Google Shape;107;p3"/>
          <p:cNvSpPr txBox="1"/>
          <p:nvPr>
            <p:ph idx="3" type="subTitle"/>
          </p:nvPr>
        </p:nvSpPr>
        <p:spPr>
          <a:xfrm>
            <a:off x="5702999" y="1412225"/>
            <a:ext cx="2534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US"/>
              <a:t>Amazing Features</a:t>
            </a:r>
            <a:endParaRPr/>
          </a:p>
        </p:txBody>
      </p:sp>
      <p:sp>
        <p:nvSpPr>
          <p:cNvPr id="108" name="Google Shape;108;p3"/>
          <p:cNvSpPr txBox="1"/>
          <p:nvPr>
            <p:ph idx="4" type="subTitle"/>
          </p:nvPr>
        </p:nvSpPr>
        <p:spPr>
          <a:xfrm>
            <a:off x="5702999" y="1778232"/>
            <a:ext cx="253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US"/>
              <a:t>Show interesting features of colab.</a:t>
            </a:r>
            <a:endParaRPr/>
          </a:p>
        </p:txBody>
      </p:sp>
      <p:sp>
        <p:nvSpPr>
          <p:cNvPr id="109" name="Google Shape;109;p3"/>
          <p:cNvSpPr txBox="1"/>
          <p:nvPr>
            <p:ph idx="1" type="subTitle"/>
          </p:nvPr>
        </p:nvSpPr>
        <p:spPr>
          <a:xfrm>
            <a:off x="1745248" y="1411538"/>
            <a:ext cx="2534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0" name="Google Shape;110;p3"/>
          <p:cNvSpPr txBox="1"/>
          <p:nvPr>
            <p:ph idx="2" type="subTitle"/>
          </p:nvPr>
        </p:nvSpPr>
        <p:spPr>
          <a:xfrm>
            <a:off x="1745248" y="1777425"/>
            <a:ext cx="253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US"/>
              <a:t>How login and create a colab note book.</a:t>
            </a:r>
            <a:endParaRPr/>
          </a:p>
        </p:txBody>
      </p:sp>
      <p:sp>
        <p:nvSpPr>
          <p:cNvPr id="111" name="Google Shape;111;p3"/>
          <p:cNvSpPr txBox="1"/>
          <p:nvPr>
            <p:ph idx="5" type="subTitle"/>
          </p:nvPr>
        </p:nvSpPr>
        <p:spPr>
          <a:xfrm>
            <a:off x="1745249" y="2903150"/>
            <a:ext cx="2534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US"/>
              <a:t>Resources Manager</a:t>
            </a:r>
            <a:endParaRPr/>
          </a:p>
        </p:txBody>
      </p:sp>
      <p:sp>
        <p:nvSpPr>
          <p:cNvPr id="112" name="Google Shape;112;p3"/>
          <p:cNvSpPr txBox="1"/>
          <p:nvPr>
            <p:ph idx="6" type="subTitle"/>
          </p:nvPr>
        </p:nvSpPr>
        <p:spPr>
          <a:xfrm>
            <a:off x="1745249" y="3268450"/>
            <a:ext cx="253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US"/>
              <a:t>How use TPU, GPU and use colab for long hours.</a:t>
            </a:r>
            <a:endParaRPr/>
          </a:p>
        </p:txBody>
      </p:sp>
      <p:sp>
        <p:nvSpPr>
          <p:cNvPr id="113" name="Google Shape;113;p3"/>
          <p:cNvSpPr txBox="1"/>
          <p:nvPr>
            <p:ph idx="7" type="title"/>
          </p:nvPr>
        </p:nvSpPr>
        <p:spPr>
          <a:xfrm>
            <a:off x="988753" y="1603788"/>
            <a:ext cx="730656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14" name="Google Shape;114;p3"/>
          <p:cNvSpPr txBox="1"/>
          <p:nvPr>
            <p:ph idx="13" type="subTitle"/>
          </p:nvPr>
        </p:nvSpPr>
        <p:spPr>
          <a:xfrm>
            <a:off x="5703009" y="2903150"/>
            <a:ext cx="2534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US"/>
              <a:t>Programming</a:t>
            </a:r>
            <a:endParaRPr/>
          </a:p>
        </p:txBody>
      </p:sp>
      <p:sp>
        <p:nvSpPr>
          <p:cNvPr id="115" name="Google Shape;115;p3"/>
          <p:cNvSpPr txBox="1"/>
          <p:nvPr>
            <p:ph idx="14" type="subTitle"/>
          </p:nvPr>
        </p:nvSpPr>
        <p:spPr>
          <a:xfrm>
            <a:off x="5703009" y="3268461"/>
            <a:ext cx="253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US"/>
              <a:t>Some simple program with python.</a:t>
            </a:r>
            <a:endParaRPr/>
          </a:p>
        </p:txBody>
      </p:sp>
      <p:sp>
        <p:nvSpPr>
          <p:cNvPr id="116" name="Google Shape;116;p3"/>
          <p:cNvSpPr txBox="1"/>
          <p:nvPr>
            <p:ph idx="9" type="title"/>
          </p:nvPr>
        </p:nvSpPr>
        <p:spPr>
          <a:xfrm>
            <a:off x="947353" y="3107095"/>
            <a:ext cx="64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17" name="Google Shape;117;p3"/>
          <p:cNvSpPr txBox="1"/>
          <p:nvPr>
            <p:ph idx="8" type="title"/>
          </p:nvPr>
        </p:nvSpPr>
        <p:spPr>
          <a:xfrm>
            <a:off x="4947136" y="1603788"/>
            <a:ext cx="60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03</a:t>
            </a:r>
            <a:endParaRPr/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4858967" y="3033612"/>
            <a:ext cx="777239" cy="719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>
            <p:ph idx="15" type="title"/>
          </p:nvPr>
        </p:nvSpPr>
        <p:spPr>
          <a:xfrm>
            <a:off x="4923586" y="3107095"/>
            <a:ext cx="64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0"/>
          <p:cNvSpPr txBox="1"/>
          <p:nvPr>
            <p:ph type="title"/>
          </p:nvPr>
        </p:nvSpPr>
        <p:spPr>
          <a:xfrm>
            <a:off x="726225" y="438312"/>
            <a:ext cx="49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Sharing with Others</a:t>
            </a:r>
            <a:endParaRPr/>
          </a:p>
        </p:txBody>
      </p:sp>
      <p:pic>
        <p:nvPicPr>
          <p:cNvPr id="495" name="Google Shape;4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0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30/43</a:t>
            </a:r>
            <a:endParaRPr/>
          </a:p>
        </p:txBody>
      </p:sp>
      <p:pic>
        <p:nvPicPr>
          <p:cNvPr id="497" name="Google Shape;49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266" y="1161635"/>
            <a:ext cx="8456370" cy="366384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0"/>
          <p:cNvSpPr/>
          <p:nvPr/>
        </p:nvSpPr>
        <p:spPr>
          <a:xfrm>
            <a:off x="1431691" y="2060985"/>
            <a:ext cx="6535270" cy="342710"/>
          </a:xfrm>
          <a:prstGeom prst="rect">
            <a:avLst/>
          </a:prstGeom>
          <a:noFill/>
          <a:ln cap="flat" cmpd="sng" w="28575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0"/>
          <p:cNvSpPr txBox="1"/>
          <p:nvPr/>
        </p:nvSpPr>
        <p:spPr>
          <a:xfrm>
            <a:off x="5761643" y="1253617"/>
            <a:ext cx="2084294" cy="52322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email address of your contact.</a:t>
            </a:r>
            <a:endParaRPr/>
          </a:p>
        </p:txBody>
      </p:sp>
      <p:sp>
        <p:nvSpPr>
          <p:cNvPr id="500" name="Google Shape;500;p30"/>
          <p:cNvSpPr txBox="1"/>
          <p:nvPr/>
        </p:nvSpPr>
        <p:spPr>
          <a:xfrm>
            <a:off x="7966961" y="2052705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01" name="Google Shape;501;p30"/>
          <p:cNvSpPr txBox="1"/>
          <p:nvPr/>
        </p:nvSpPr>
        <p:spPr>
          <a:xfrm>
            <a:off x="6803790" y="2936906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02" name="Google Shape;502;p30"/>
          <p:cNvSpPr/>
          <p:nvPr/>
        </p:nvSpPr>
        <p:spPr>
          <a:xfrm>
            <a:off x="7166605" y="2936906"/>
            <a:ext cx="1146874" cy="444562"/>
          </a:xfrm>
          <a:prstGeom prst="rect">
            <a:avLst/>
          </a:prstGeom>
          <a:noFill/>
          <a:ln cap="flat" cmpd="sng" w="28575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0"/>
          <p:cNvSpPr/>
          <p:nvPr/>
        </p:nvSpPr>
        <p:spPr>
          <a:xfrm>
            <a:off x="7272500" y="3980301"/>
            <a:ext cx="1146874" cy="444562"/>
          </a:xfrm>
          <a:prstGeom prst="rect">
            <a:avLst/>
          </a:prstGeom>
          <a:noFill/>
          <a:ln cap="flat" cmpd="sng" w="28575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0"/>
          <p:cNvSpPr txBox="1"/>
          <p:nvPr/>
        </p:nvSpPr>
        <p:spPr>
          <a:xfrm>
            <a:off x="6833841" y="4048693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05" name="Google Shape;505;p30"/>
          <p:cNvSpPr txBox="1"/>
          <p:nvPr/>
        </p:nvSpPr>
        <p:spPr>
          <a:xfrm>
            <a:off x="3891879" y="3159187"/>
            <a:ext cx="2326762" cy="954107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Choose 2 or 3.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2: Colab send email.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3: You can copy and paste link to your contact.</a:t>
            </a:r>
            <a:endParaRPr/>
          </a:p>
        </p:txBody>
      </p:sp>
      <p:cxnSp>
        <p:nvCxnSpPr>
          <p:cNvPr id="506" name="Google Shape;506;p30"/>
          <p:cNvCxnSpPr/>
          <p:nvPr/>
        </p:nvCxnSpPr>
        <p:spPr>
          <a:xfrm flipH="1" rot="10800000">
            <a:off x="6333565" y="3244683"/>
            <a:ext cx="500276" cy="290673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507" name="Google Shape;507;p30"/>
          <p:cNvCxnSpPr/>
          <p:nvPr/>
        </p:nvCxnSpPr>
        <p:spPr>
          <a:xfrm>
            <a:off x="6333565" y="3685980"/>
            <a:ext cx="418453" cy="399691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508" name="Google Shape;508;p30"/>
          <p:cNvCxnSpPr/>
          <p:nvPr/>
        </p:nvCxnSpPr>
        <p:spPr>
          <a:xfrm flipH="1">
            <a:off x="6333565" y="1914137"/>
            <a:ext cx="395518" cy="446345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1"/>
          <p:cNvSpPr txBox="1"/>
          <p:nvPr>
            <p:ph type="title"/>
          </p:nvPr>
        </p:nvSpPr>
        <p:spPr>
          <a:xfrm>
            <a:off x="726225" y="438312"/>
            <a:ext cx="49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Sharing with Others</a:t>
            </a:r>
            <a:endParaRPr/>
          </a:p>
        </p:txBody>
      </p:sp>
      <p:pic>
        <p:nvPicPr>
          <p:cNvPr id="514" name="Google Shape;5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1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31/43</a:t>
            </a:r>
            <a:endParaRPr/>
          </a:p>
        </p:txBody>
      </p:sp>
      <p:pic>
        <p:nvPicPr>
          <p:cNvPr id="516" name="Google Shape;51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4740" y="1218860"/>
            <a:ext cx="7597589" cy="387046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1"/>
          <p:cNvSpPr/>
          <p:nvPr/>
        </p:nvSpPr>
        <p:spPr>
          <a:xfrm>
            <a:off x="1358153" y="4424082"/>
            <a:ext cx="4275172" cy="266336"/>
          </a:xfrm>
          <a:prstGeom prst="rect">
            <a:avLst/>
          </a:prstGeom>
          <a:noFill/>
          <a:ln cap="flat" cmpd="sng" w="28575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1"/>
          <p:cNvSpPr txBox="1"/>
          <p:nvPr/>
        </p:nvSpPr>
        <p:spPr>
          <a:xfrm>
            <a:off x="3905949" y="3717395"/>
            <a:ext cx="2084294" cy="307777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best way.</a:t>
            </a:r>
            <a:endParaRPr/>
          </a:p>
        </p:txBody>
      </p:sp>
      <p:cxnSp>
        <p:nvCxnSpPr>
          <p:cNvPr id="519" name="Google Shape;519;p31"/>
          <p:cNvCxnSpPr/>
          <p:nvPr/>
        </p:nvCxnSpPr>
        <p:spPr>
          <a:xfrm flipH="1">
            <a:off x="5237807" y="4110905"/>
            <a:ext cx="395518" cy="446345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2"/>
          <p:cNvSpPr txBox="1"/>
          <p:nvPr>
            <p:ph type="title"/>
          </p:nvPr>
        </p:nvSpPr>
        <p:spPr>
          <a:xfrm>
            <a:off x="726225" y="438312"/>
            <a:ext cx="49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Sharing with Others</a:t>
            </a:r>
            <a:endParaRPr/>
          </a:p>
        </p:txBody>
      </p:sp>
      <p:pic>
        <p:nvPicPr>
          <p:cNvPr id="525" name="Google Shape;5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2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32/43</a:t>
            </a:r>
            <a:endParaRPr/>
          </a:p>
        </p:txBody>
      </p:sp>
      <p:pic>
        <p:nvPicPr>
          <p:cNvPr id="527" name="Google Shape;52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977" y="1073022"/>
            <a:ext cx="7342093" cy="38624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32"/>
          <p:cNvCxnSpPr/>
          <p:nvPr/>
        </p:nvCxnSpPr>
        <p:spPr>
          <a:xfrm flipH="1">
            <a:off x="4572000" y="3317528"/>
            <a:ext cx="395518" cy="446345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29" name="Google Shape;529;p32"/>
          <p:cNvSpPr/>
          <p:nvPr/>
        </p:nvSpPr>
        <p:spPr>
          <a:xfrm>
            <a:off x="2043952" y="3879626"/>
            <a:ext cx="2702859" cy="446345"/>
          </a:xfrm>
          <a:prstGeom prst="rect">
            <a:avLst/>
          </a:prstGeom>
          <a:noFill/>
          <a:ln cap="flat" cmpd="sng" w="28575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2"/>
          <p:cNvSpPr txBox="1"/>
          <p:nvPr/>
        </p:nvSpPr>
        <p:spPr>
          <a:xfrm>
            <a:off x="4034118" y="2962381"/>
            <a:ext cx="2084294" cy="307777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it.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/>
          <p:nvPr>
            <p:ph type="title"/>
          </p:nvPr>
        </p:nvSpPr>
        <p:spPr>
          <a:xfrm>
            <a:off x="726225" y="438312"/>
            <a:ext cx="49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Sharing with Others</a:t>
            </a:r>
            <a:endParaRPr/>
          </a:p>
        </p:txBody>
      </p:sp>
      <p:pic>
        <p:nvPicPr>
          <p:cNvPr id="536" name="Google Shape;5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3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33/43</a:t>
            </a:r>
            <a:endParaRPr/>
          </a:p>
        </p:txBody>
      </p:sp>
      <p:pic>
        <p:nvPicPr>
          <p:cNvPr id="538" name="Google Shape;53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655" y="1196788"/>
            <a:ext cx="7504991" cy="37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3"/>
          <p:cNvSpPr/>
          <p:nvPr/>
        </p:nvSpPr>
        <p:spPr>
          <a:xfrm>
            <a:off x="6239435" y="4308312"/>
            <a:ext cx="1788458" cy="368659"/>
          </a:xfrm>
          <a:prstGeom prst="rect">
            <a:avLst/>
          </a:prstGeom>
          <a:noFill/>
          <a:ln cap="flat" cmpd="sng" w="28575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3"/>
          <p:cNvSpPr txBox="1"/>
          <p:nvPr/>
        </p:nvSpPr>
        <p:spPr>
          <a:xfrm>
            <a:off x="4087138" y="3569648"/>
            <a:ext cx="2084294" cy="738664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editor. Then your contact can change the codes and run them.</a:t>
            </a:r>
            <a:endParaRPr/>
          </a:p>
        </p:txBody>
      </p:sp>
      <p:cxnSp>
        <p:nvCxnSpPr>
          <p:cNvPr id="541" name="Google Shape;541;p33"/>
          <p:cNvCxnSpPr/>
          <p:nvPr/>
        </p:nvCxnSpPr>
        <p:spPr>
          <a:xfrm>
            <a:off x="5451845" y="4423807"/>
            <a:ext cx="687674" cy="144411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42" name="Google Shape;542;p33"/>
          <p:cNvSpPr txBox="1"/>
          <p:nvPr/>
        </p:nvSpPr>
        <p:spPr>
          <a:xfrm>
            <a:off x="6091517" y="1906165"/>
            <a:ext cx="2084294" cy="954107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this way your co-worker can coding simultaneously with you!</a:t>
            </a:r>
            <a:endParaRPr/>
          </a:p>
        </p:txBody>
      </p:sp>
      <p:cxnSp>
        <p:nvCxnSpPr>
          <p:cNvPr id="543" name="Google Shape;543;p33"/>
          <p:cNvCxnSpPr/>
          <p:nvPr/>
        </p:nvCxnSpPr>
        <p:spPr>
          <a:xfrm flipH="1">
            <a:off x="7718612" y="2978170"/>
            <a:ext cx="215152" cy="152217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33199" y="1378069"/>
            <a:ext cx="6477600" cy="32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650" y="718700"/>
            <a:ext cx="1698350" cy="15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4"/>
          <p:cNvSpPr txBox="1"/>
          <p:nvPr>
            <p:ph type="title"/>
          </p:nvPr>
        </p:nvSpPr>
        <p:spPr>
          <a:xfrm>
            <a:off x="-808076" y="2130314"/>
            <a:ext cx="10760149" cy="20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8000"/>
              <a:t>Programming</a:t>
            </a:r>
            <a:endParaRPr sz="8000"/>
          </a:p>
        </p:txBody>
      </p:sp>
      <p:sp>
        <p:nvSpPr>
          <p:cNvPr id="551" name="Google Shape;551;p34"/>
          <p:cNvSpPr txBox="1"/>
          <p:nvPr>
            <p:ph idx="2" type="title"/>
          </p:nvPr>
        </p:nvSpPr>
        <p:spPr>
          <a:xfrm>
            <a:off x="3664776" y="991088"/>
            <a:ext cx="1606224" cy="10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"/>
          <p:cNvSpPr txBox="1"/>
          <p:nvPr>
            <p:ph type="title"/>
          </p:nvPr>
        </p:nvSpPr>
        <p:spPr>
          <a:xfrm>
            <a:off x="726225" y="438312"/>
            <a:ext cx="490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Simple Programs</a:t>
            </a:r>
            <a:endParaRPr/>
          </a:p>
        </p:txBody>
      </p:sp>
      <p:sp>
        <p:nvSpPr>
          <p:cNvPr id="557" name="Google Shape;557;p35"/>
          <p:cNvSpPr txBox="1"/>
          <p:nvPr>
            <p:ph idx="1" type="subTitle"/>
          </p:nvPr>
        </p:nvSpPr>
        <p:spPr>
          <a:xfrm>
            <a:off x="1255083" y="1267278"/>
            <a:ext cx="6633834" cy="3156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❖"/>
            </a:pPr>
            <a:r>
              <a:rPr b="0" lang="en-US" sz="2000">
                <a:solidFill>
                  <a:srgbClr val="434343"/>
                </a:solidFill>
              </a:rPr>
              <a:t>Simple calculator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❖"/>
            </a:pPr>
            <a:r>
              <a:rPr b="0" lang="en-US" sz="2000">
                <a:solidFill>
                  <a:srgbClr val="434343"/>
                </a:solidFill>
              </a:rPr>
              <a:t>Calculating area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❖"/>
            </a:pPr>
            <a:r>
              <a:rPr b="0" lang="en-US" sz="2000">
                <a:solidFill>
                  <a:srgbClr val="434343"/>
                </a:solidFill>
              </a:rPr>
              <a:t>Working with files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❖"/>
            </a:pPr>
            <a:r>
              <a:rPr b="0" lang="en-US" sz="2000">
                <a:solidFill>
                  <a:srgbClr val="434343"/>
                </a:solidFill>
              </a:rPr>
              <a:t>Download heavy files with wget command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❖"/>
            </a:pPr>
            <a:r>
              <a:rPr b="0" lang="en-US" sz="2000">
                <a:solidFill>
                  <a:srgbClr val="434343"/>
                </a:solidFill>
              </a:rPr>
              <a:t>Image Processing (Flower Recognition)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❖"/>
            </a:pPr>
            <a:r>
              <a:rPr b="0" lang="en-US" sz="2000">
                <a:solidFill>
                  <a:srgbClr val="434343"/>
                </a:solidFill>
              </a:rPr>
              <a:t>Data visualization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o"/>
            </a:pPr>
            <a:r>
              <a:rPr lang="en-US" sz="2000">
                <a:solidFill>
                  <a:srgbClr val="434343"/>
                </a:solidFill>
              </a:rPr>
              <a:t>Life expectancy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o"/>
            </a:pPr>
            <a:r>
              <a:rPr lang="en-US" sz="2000">
                <a:solidFill>
                  <a:srgbClr val="434343"/>
                </a:solidFill>
              </a:rPr>
              <a:t>Hist and Curve chart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o"/>
            </a:pPr>
            <a:r>
              <a:rPr lang="en-US" sz="2000">
                <a:solidFill>
                  <a:srgbClr val="434343"/>
                </a:solidFill>
              </a:rPr>
              <a:t>Surface Plot With Contours</a:t>
            </a:r>
            <a:endParaRPr/>
          </a:p>
          <a:p>
            <a:pPr indent="-27305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-27305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b="0"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sz="2000">
              <a:solidFill>
                <a:srgbClr val="434343"/>
              </a:solidFill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b="0" sz="1600">
              <a:solidFill>
                <a:srgbClr val="434343"/>
              </a:solidFill>
            </a:endParaRPr>
          </a:p>
        </p:txBody>
      </p:sp>
      <p:pic>
        <p:nvPicPr>
          <p:cNvPr id="558" name="Google Shape;5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1440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5"/>
          <p:cNvSpPr txBox="1"/>
          <p:nvPr/>
        </p:nvSpPr>
        <p:spPr>
          <a:xfrm>
            <a:off x="50653" y="4729126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35/43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6"/>
          <p:cNvSpPr txBox="1"/>
          <p:nvPr>
            <p:ph type="title"/>
          </p:nvPr>
        </p:nvSpPr>
        <p:spPr>
          <a:xfrm>
            <a:off x="726225" y="330736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Simple calculator</a:t>
            </a:r>
            <a:endParaRPr/>
          </a:p>
        </p:txBody>
      </p:sp>
      <p:grpSp>
        <p:nvGrpSpPr>
          <p:cNvPr id="565" name="Google Shape;565;p36"/>
          <p:cNvGrpSpPr/>
          <p:nvPr/>
        </p:nvGrpSpPr>
        <p:grpSpPr>
          <a:xfrm>
            <a:off x="902131" y="1032447"/>
            <a:ext cx="7651376" cy="3609985"/>
            <a:chOff x="4691600" y="1070360"/>
            <a:chExt cx="3543819" cy="3056570"/>
          </a:xfrm>
        </p:grpSpPr>
        <p:sp>
          <p:nvSpPr>
            <p:cNvPr id="566" name="Google Shape;566;p36"/>
            <p:cNvSpPr/>
            <p:nvPr/>
          </p:nvSpPr>
          <p:spPr>
            <a:xfrm>
              <a:off x="4691600" y="1177795"/>
              <a:ext cx="3543819" cy="2399504"/>
            </a:xfrm>
            <a:custGeom>
              <a:rect b="b" l="l" r="r" t="t"/>
              <a:pathLst>
                <a:path extrusionOk="0" h="64948" w="95915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4691600" y="1070360"/>
              <a:ext cx="3543819" cy="2186996"/>
            </a:xfrm>
            <a:custGeom>
              <a:rect b="b" l="l" r="r" t="t"/>
              <a:pathLst>
                <a:path extrusionOk="0" h="59196" w="95915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6064707" y="3577231"/>
              <a:ext cx="797586" cy="432109"/>
            </a:xfrm>
            <a:custGeom>
              <a:rect b="b" l="l" r="r" t="t"/>
              <a:pathLst>
                <a:path extrusionOk="0" h="11696" w="21587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757306" y="4009297"/>
              <a:ext cx="1412392" cy="117633"/>
            </a:xfrm>
            <a:custGeom>
              <a:rect b="b" l="l" r="r" t="t"/>
              <a:pathLst>
                <a:path extrusionOk="0" h="3184" w="38227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388586" y="3335725"/>
              <a:ext cx="150598" cy="150588"/>
            </a:xfrm>
            <a:custGeom>
              <a:rect b="b" l="l" r="r" t="t"/>
              <a:pathLst>
                <a:path extrusionOk="0" h="4076" w="4076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1" name="Google Shape;57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058" y="1148329"/>
            <a:ext cx="7151523" cy="242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51440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6"/>
          <p:cNvSpPr txBox="1"/>
          <p:nvPr/>
        </p:nvSpPr>
        <p:spPr>
          <a:xfrm>
            <a:off x="50653" y="4729126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36/43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37"/>
          <p:cNvGrpSpPr/>
          <p:nvPr/>
        </p:nvGrpSpPr>
        <p:grpSpPr>
          <a:xfrm>
            <a:off x="762504" y="956586"/>
            <a:ext cx="7651376" cy="3609985"/>
            <a:chOff x="4691600" y="1070360"/>
            <a:chExt cx="3543819" cy="3056570"/>
          </a:xfrm>
        </p:grpSpPr>
        <p:sp>
          <p:nvSpPr>
            <p:cNvPr id="579" name="Google Shape;579;p37"/>
            <p:cNvSpPr/>
            <p:nvPr/>
          </p:nvSpPr>
          <p:spPr>
            <a:xfrm>
              <a:off x="4691600" y="1177795"/>
              <a:ext cx="3543819" cy="2399504"/>
            </a:xfrm>
            <a:custGeom>
              <a:rect b="b" l="l" r="r" t="t"/>
              <a:pathLst>
                <a:path extrusionOk="0" h="64948" w="95915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4691600" y="1070360"/>
              <a:ext cx="3543819" cy="2186996"/>
            </a:xfrm>
            <a:custGeom>
              <a:rect b="b" l="l" r="r" t="t"/>
              <a:pathLst>
                <a:path extrusionOk="0" h="59196" w="95915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6064707" y="3577231"/>
              <a:ext cx="797586" cy="432109"/>
            </a:xfrm>
            <a:custGeom>
              <a:rect b="b" l="l" r="r" t="t"/>
              <a:pathLst>
                <a:path extrusionOk="0" h="11696" w="21587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5757306" y="4009297"/>
              <a:ext cx="1412392" cy="117633"/>
            </a:xfrm>
            <a:custGeom>
              <a:rect b="b" l="l" r="r" t="t"/>
              <a:pathLst>
                <a:path extrusionOk="0" h="3184" w="38227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6388586" y="3335725"/>
              <a:ext cx="150598" cy="150588"/>
            </a:xfrm>
            <a:custGeom>
              <a:rect b="b" l="l" r="r" t="t"/>
              <a:pathLst>
                <a:path extrusionOk="0" h="4076" w="4076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4" name="Google Shape;5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871" y="1083473"/>
            <a:ext cx="7302600" cy="232365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7"/>
          <p:cNvSpPr txBox="1"/>
          <p:nvPr/>
        </p:nvSpPr>
        <p:spPr>
          <a:xfrm>
            <a:off x="560326" y="194991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Pacifico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Simple calculator</a:t>
            </a:r>
            <a:endParaRPr/>
          </a:p>
        </p:txBody>
      </p:sp>
      <p:pic>
        <p:nvPicPr>
          <p:cNvPr id="586" name="Google Shape;58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51440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7"/>
          <p:cNvSpPr txBox="1"/>
          <p:nvPr/>
        </p:nvSpPr>
        <p:spPr>
          <a:xfrm>
            <a:off x="50653" y="4729126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37/43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8"/>
          <p:cNvGrpSpPr/>
          <p:nvPr/>
        </p:nvGrpSpPr>
        <p:grpSpPr>
          <a:xfrm>
            <a:off x="762504" y="956586"/>
            <a:ext cx="7651376" cy="3609985"/>
            <a:chOff x="4691600" y="1070360"/>
            <a:chExt cx="3543819" cy="3056570"/>
          </a:xfrm>
        </p:grpSpPr>
        <p:sp>
          <p:nvSpPr>
            <p:cNvPr id="593" name="Google Shape;593;p38"/>
            <p:cNvSpPr/>
            <p:nvPr/>
          </p:nvSpPr>
          <p:spPr>
            <a:xfrm>
              <a:off x="4691600" y="1177795"/>
              <a:ext cx="3543819" cy="2399504"/>
            </a:xfrm>
            <a:custGeom>
              <a:rect b="b" l="l" r="r" t="t"/>
              <a:pathLst>
                <a:path extrusionOk="0" h="64948" w="95915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4691600" y="1070360"/>
              <a:ext cx="3543819" cy="2186996"/>
            </a:xfrm>
            <a:custGeom>
              <a:rect b="b" l="l" r="r" t="t"/>
              <a:pathLst>
                <a:path extrusionOk="0" h="59196" w="95915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6064707" y="3577231"/>
              <a:ext cx="797586" cy="432109"/>
            </a:xfrm>
            <a:custGeom>
              <a:rect b="b" l="l" r="r" t="t"/>
              <a:pathLst>
                <a:path extrusionOk="0" h="11696" w="21587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5757306" y="4009297"/>
              <a:ext cx="1412392" cy="117633"/>
            </a:xfrm>
            <a:custGeom>
              <a:rect b="b" l="l" r="r" t="t"/>
              <a:pathLst>
                <a:path extrusionOk="0" h="3184" w="38227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6388586" y="3335725"/>
              <a:ext cx="150598" cy="150588"/>
            </a:xfrm>
            <a:custGeom>
              <a:rect b="b" l="l" r="r" t="t"/>
              <a:pathLst>
                <a:path extrusionOk="0" h="4076" w="4076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8" name="Google Shape;598;p38"/>
          <p:cNvSpPr txBox="1"/>
          <p:nvPr/>
        </p:nvSpPr>
        <p:spPr>
          <a:xfrm>
            <a:off x="560326" y="194991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Pacifico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Download heavy files with wget command</a:t>
            </a:r>
            <a:endParaRPr/>
          </a:p>
        </p:txBody>
      </p:sp>
      <p:pic>
        <p:nvPicPr>
          <p:cNvPr id="599" name="Google Shape;59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295" y="1081506"/>
            <a:ext cx="7223694" cy="232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51440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8"/>
          <p:cNvSpPr txBox="1"/>
          <p:nvPr/>
        </p:nvSpPr>
        <p:spPr>
          <a:xfrm>
            <a:off x="50653" y="4729126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38/43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39"/>
          <p:cNvGrpSpPr/>
          <p:nvPr/>
        </p:nvGrpSpPr>
        <p:grpSpPr>
          <a:xfrm>
            <a:off x="762504" y="956586"/>
            <a:ext cx="7651376" cy="3609985"/>
            <a:chOff x="4691600" y="1070360"/>
            <a:chExt cx="3543819" cy="3056570"/>
          </a:xfrm>
        </p:grpSpPr>
        <p:sp>
          <p:nvSpPr>
            <p:cNvPr id="607" name="Google Shape;607;p39"/>
            <p:cNvSpPr/>
            <p:nvPr/>
          </p:nvSpPr>
          <p:spPr>
            <a:xfrm>
              <a:off x="4691600" y="1177795"/>
              <a:ext cx="3543819" cy="2399504"/>
            </a:xfrm>
            <a:custGeom>
              <a:rect b="b" l="l" r="r" t="t"/>
              <a:pathLst>
                <a:path extrusionOk="0" h="64948" w="95915">
                  <a:moveTo>
                    <a:pt x="3184" y="0"/>
                  </a:moveTo>
                  <a:cubicBezTo>
                    <a:pt x="1444" y="0"/>
                    <a:pt x="1" y="1444"/>
                    <a:pt x="1" y="3184"/>
                  </a:cubicBezTo>
                  <a:lnTo>
                    <a:pt x="1" y="61764"/>
                  </a:lnTo>
                  <a:cubicBezTo>
                    <a:pt x="1" y="63525"/>
                    <a:pt x="1444" y="64948"/>
                    <a:pt x="3184" y="64948"/>
                  </a:cubicBezTo>
                  <a:lnTo>
                    <a:pt x="92731" y="64948"/>
                  </a:lnTo>
                  <a:cubicBezTo>
                    <a:pt x="94492" y="64948"/>
                    <a:pt x="95914" y="63525"/>
                    <a:pt x="95914" y="61764"/>
                  </a:cubicBezTo>
                  <a:lnTo>
                    <a:pt x="95914" y="3184"/>
                  </a:lnTo>
                  <a:cubicBezTo>
                    <a:pt x="95914" y="1444"/>
                    <a:pt x="94492" y="0"/>
                    <a:pt x="9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4691600" y="1070360"/>
              <a:ext cx="3543819" cy="2186996"/>
            </a:xfrm>
            <a:custGeom>
              <a:rect b="b" l="l" r="r" t="t"/>
              <a:pathLst>
                <a:path extrusionOk="0" h="59196" w="95915">
                  <a:moveTo>
                    <a:pt x="92731" y="3142"/>
                  </a:moveTo>
                  <a:lnTo>
                    <a:pt x="92731" y="55567"/>
                  </a:lnTo>
                  <a:lnTo>
                    <a:pt x="3184" y="55567"/>
                  </a:lnTo>
                  <a:lnTo>
                    <a:pt x="3184" y="3142"/>
                  </a:lnTo>
                  <a:close/>
                  <a:moveTo>
                    <a:pt x="3184" y="1"/>
                  </a:moveTo>
                  <a:cubicBezTo>
                    <a:pt x="1444" y="1"/>
                    <a:pt x="1" y="1423"/>
                    <a:pt x="1" y="3184"/>
                  </a:cubicBezTo>
                  <a:lnTo>
                    <a:pt x="1" y="59196"/>
                  </a:lnTo>
                  <a:lnTo>
                    <a:pt x="95914" y="59196"/>
                  </a:lnTo>
                  <a:lnTo>
                    <a:pt x="95914" y="3184"/>
                  </a:lnTo>
                  <a:cubicBezTo>
                    <a:pt x="95914" y="1423"/>
                    <a:pt x="94492" y="1"/>
                    <a:pt x="92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6064707" y="3577231"/>
              <a:ext cx="797586" cy="432109"/>
            </a:xfrm>
            <a:custGeom>
              <a:rect b="b" l="l" r="r" t="t"/>
              <a:pathLst>
                <a:path extrusionOk="0" h="11696" w="21587">
                  <a:moveTo>
                    <a:pt x="1" y="1"/>
                  </a:moveTo>
                  <a:lnTo>
                    <a:pt x="1" y="11695"/>
                  </a:lnTo>
                  <a:lnTo>
                    <a:pt x="21586" y="11695"/>
                  </a:lnTo>
                  <a:lnTo>
                    <a:pt x="215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757306" y="4009297"/>
              <a:ext cx="1412392" cy="117633"/>
            </a:xfrm>
            <a:custGeom>
              <a:rect b="b" l="l" r="r" t="t"/>
              <a:pathLst>
                <a:path extrusionOk="0" h="3184" w="38227">
                  <a:moveTo>
                    <a:pt x="1" y="0"/>
                  </a:moveTo>
                  <a:lnTo>
                    <a:pt x="1" y="3184"/>
                  </a:lnTo>
                  <a:lnTo>
                    <a:pt x="38226" y="318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6388586" y="3335725"/>
              <a:ext cx="150598" cy="150588"/>
            </a:xfrm>
            <a:custGeom>
              <a:rect b="b" l="l" r="r" t="t"/>
              <a:pathLst>
                <a:path extrusionOk="0" h="4076" w="4076">
                  <a:moveTo>
                    <a:pt x="2038" y="0"/>
                  </a:moveTo>
                  <a:cubicBezTo>
                    <a:pt x="913" y="0"/>
                    <a:pt x="1" y="913"/>
                    <a:pt x="1" y="2038"/>
                  </a:cubicBezTo>
                  <a:cubicBezTo>
                    <a:pt x="1" y="3163"/>
                    <a:pt x="913" y="4075"/>
                    <a:pt x="2038" y="4075"/>
                  </a:cubicBezTo>
                  <a:cubicBezTo>
                    <a:pt x="3163" y="4075"/>
                    <a:pt x="4076" y="3163"/>
                    <a:pt x="4076" y="2038"/>
                  </a:cubicBezTo>
                  <a:cubicBezTo>
                    <a:pt x="4076" y="913"/>
                    <a:pt x="3163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39"/>
          <p:cNvSpPr txBox="1"/>
          <p:nvPr/>
        </p:nvSpPr>
        <p:spPr>
          <a:xfrm>
            <a:off x="560326" y="194991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Pacifico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Install framework in Colab</a:t>
            </a:r>
            <a:endParaRPr b="0" i="0" sz="2800" u="none" cap="none" strike="noStrike">
              <a:solidFill>
                <a:schemeClr val="lt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613" name="Google Shape;61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530" y="1064698"/>
            <a:ext cx="7153836" cy="234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51440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9"/>
          <p:cNvSpPr txBox="1"/>
          <p:nvPr/>
        </p:nvSpPr>
        <p:spPr>
          <a:xfrm>
            <a:off x="50653" y="4729126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39/43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33200" y="1217075"/>
            <a:ext cx="6477600" cy="32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650" y="718700"/>
            <a:ext cx="1698350" cy="15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>
            <p:ph type="title"/>
          </p:nvPr>
        </p:nvSpPr>
        <p:spPr>
          <a:xfrm>
            <a:off x="1296029" y="1980154"/>
            <a:ext cx="6477600" cy="20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27" name="Google Shape;127;p4"/>
          <p:cNvSpPr txBox="1"/>
          <p:nvPr>
            <p:ph idx="2" type="title"/>
          </p:nvPr>
        </p:nvSpPr>
        <p:spPr>
          <a:xfrm>
            <a:off x="3664776" y="991088"/>
            <a:ext cx="1606224" cy="10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928" y="937644"/>
            <a:ext cx="7933765" cy="3526859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0"/>
          <p:cNvSpPr txBox="1"/>
          <p:nvPr/>
        </p:nvSpPr>
        <p:spPr>
          <a:xfrm>
            <a:off x="779928" y="242040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Pacifico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Life expectancy</a:t>
            </a:r>
            <a:endParaRPr/>
          </a:p>
        </p:txBody>
      </p:sp>
      <p:pic>
        <p:nvPicPr>
          <p:cNvPr id="622" name="Google Shape;62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51440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0"/>
          <p:cNvSpPr txBox="1"/>
          <p:nvPr/>
        </p:nvSpPr>
        <p:spPr>
          <a:xfrm>
            <a:off x="50653" y="4729126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40/43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1"/>
          <p:cNvSpPr txBox="1"/>
          <p:nvPr/>
        </p:nvSpPr>
        <p:spPr>
          <a:xfrm>
            <a:off x="779928" y="242040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Pacifico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Hist and Curve</a:t>
            </a:r>
            <a:endParaRPr/>
          </a:p>
        </p:txBody>
      </p:sp>
      <p:pic>
        <p:nvPicPr>
          <p:cNvPr id="629" name="Google Shape;62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9510"/>
            <a:ext cx="9144000" cy="331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51440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1"/>
          <p:cNvSpPr txBox="1"/>
          <p:nvPr/>
        </p:nvSpPr>
        <p:spPr>
          <a:xfrm>
            <a:off x="50653" y="4729126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41/43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2"/>
          <p:cNvSpPr txBox="1"/>
          <p:nvPr/>
        </p:nvSpPr>
        <p:spPr>
          <a:xfrm>
            <a:off x="779928" y="242040"/>
            <a:ext cx="773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Pacifico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Surface Plot With Contours</a:t>
            </a:r>
            <a:endParaRPr/>
          </a:p>
        </p:txBody>
      </p: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941" y="1059970"/>
            <a:ext cx="6784322" cy="348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51440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2"/>
          <p:cNvSpPr txBox="1"/>
          <p:nvPr/>
        </p:nvSpPr>
        <p:spPr>
          <a:xfrm>
            <a:off x="50653" y="4729126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42/43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3"/>
          <p:cNvSpPr txBox="1"/>
          <p:nvPr>
            <p:ph type="title"/>
          </p:nvPr>
        </p:nvSpPr>
        <p:spPr>
          <a:xfrm>
            <a:off x="204490" y="418400"/>
            <a:ext cx="6169416" cy="871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</a:pPr>
            <a:r>
              <a:rPr lang="en-US"/>
              <a:t>Share this tutorial with other</a:t>
            </a:r>
            <a:endParaRPr/>
          </a:p>
        </p:txBody>
      </p:sp>
      <p:sp>
        <p:nvSpPr>
          <p:cNvPr id="645" name="Google Shape;645;p43"/>
          <p:cNvSpPr txBox="1"/>
          <p:nvPr>
            <p:ph idx="4294967295" type="subTitle"/>
          </p:nvPr>
        </p:nvSpPr>
        <p:spPr>
          <a:xfrm>
            <a:off x="523875" y="1657350"/>
            <a:ext cx="8620125" cy="263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Char char="❖"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Note book link:</a:t>
            </a:r>
            <a:endParaRPr/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</a:pPr>
            <a:r>
              <a:rPr b="0" i="0" lang="en-US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https://colab.research.google.com/drive/1uJY4xx607-YC1X5GxHWhNHzc6TZkLa7b?usp=sharing</a:t>
            </a:r>
            <a:endParaRPr b="0" i="0" sz="16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646" name="Google Shape;64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1440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3"/>
          <p:cNvSpPr txBox="1"/>
          <p:nvPr/>
        </p:nvSpPr>
        <p:spPr>
          <a:xfrm>
            <a:off x="50653" y="4729126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43/43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5852" y="400752"/>
            <a:ext cx="3187139" cy="137610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4"/>
          <p:cNvSpPr/>
          <p:nvPr/>
        </p:nvSpPr>
        <p:spPr>
          <a:xfrm>
            <a:off x="1974282" y="1888230"/>
            <a:ext cx="5540188" cy="1159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Do you have any questions?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melika.bahmanabadi99@gmail.com</a:t>
            </a:r>
            <a:b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https://ir.linkedin.com/in/melika-bahman-abadi-6729aa19a</a:t>
            </a:r>
            <a:endParaRPr/>
          </a:p>
        </p:txBody>
      </p:sp>
      <p:pic>
        <p:nvPicPr>
          <p:cNvPr id="654" name="Google Shape;65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995" y="3829836"/>
            <a:ext cx="499695" cy="4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4376" y="3833119"/>
            <a:ext cx="499695" cy="46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44"/>
          <p:cNvGrpSpPr/>
          <p:nvPr/>
        </p:nvGrpSpPr>
        <p:grpSpPr>
          <a:xfrm>
            <a:off x="4247711" y="3885200"/>
            <a:ext cx="346056" cy="345674"/>
            <a:chOff x="3752358" y="3817349"/>
            <a:chExt cx="346056" cy="345674"/>
          </a:xfrm>
        </p:grpSpPr>
        <p:sp>
          <p:nvSpPr>
            <p:cNvPr id="657" name="Google Shape;657;p4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1" name="Google Shape;661;p44"/>
          <p:cNvGrpSpPr/>
          <p:nvPr/>
        </p:nvGrpSpPr>
        <p:grpSpPr>
          <a:xfrm>
            <a:off x="4863258" y="3917762"/>
            <a:ext cx="261929" cy="280550"/>
            <a:chOff x="5170480" y="2934639"/>
            <a:chExt cx="261929" cy="280550"/>
          </a:xfrm>
        </p:grpSpPr>
        <p:sp>
          <p:nvSpPr>
            <p:cNvPr id="662" name="Google Shape;662;p44"/>
            <p:cNvSpPr/>
            <p:nvPr/>
          </p:nvSpPr>
          <p:spPr>
            <a:xfrm>
              <a:off x="5170480" y="2934639"/>
              <a:ext cx="243340" cy="280550"/>
            </a:xfrm>
            <a:custGeom>
              <a:rect b="b" l="l" r="r" t="t"/>
              <a:pathLst>
                <a:path extrusionOk="0" h="8814" w="7645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5217493" y="3007116"/>
              <a:ext cx="34122" cy="34122"/>
            </a:xfrm>
            <a:custGeom>
              <a:rect b="b" l="l" r="r" t="t"/>
              <a:pathLst>
                <a:path extrusionOk="0" h="1072" w="1072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5264474" y="3007116"/>
              <a:ext cx="26196" cy="8371"/>
            </a:xfrm>
            <a:custGeom>
              <a:rect b="b" l="l" r="r" t="t"/>
              <a:pathLst>
                <a:path extrusionOk="0" h="263" w="82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5264856" y="3029079"/>
              <a:ext cx="86068" cy="8371"/>
            </a:xfrm>
            <a:custGeom>
              <a:rect b="b" l="l" r="r" t="t"/>
              <a:pathLst>
                <a:path extrusionOk="0" h="263" w="2704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5227710" y="3062819"/>
              <a:ext cx="51565" cy="8753"/>
            </a:xfrm>
            <a:custGeom>
              <a:rect b="b" l="l" r="r" t="t"/>
              <a:pathLst>
                <a:path extrusionOk="0" h="275" w="162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5196644" y="3182945"/>
              <a:ext cx="42461" cy="8371"/>
            </a:xfrm>
            <a:custGeom>
              <a:rect b="b" l="l" r="r" t="t"/>
              <a:pathLst>
                <a:path extrusionOk="0" h="263" w="1334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5210299" y="3013928"/>
              <a:ext cx="222110" cy="201261"/>
            </a:xfrm>
            <a:custGeom>
              <a:rect b="b" l="l" r="r" t="t"/>
              <a:pathLst>
                <a:path extrusionOk="0" h="6323" w="6978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/>
          <p:nvPr>
            <p:ph type="title"/>
          </p:nvPr>
        </p:nvSpPr>
        <p:spPr>
          <a:xfrm>
            <a:off x="726225" y="438312"/>
            <a:ext cx="77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674" name="Google Shape;674;p45"/>
          <p:cNvSpPr txBox="1"/>
          <p:nvPr>
            <p:ph idx="2" type="subTitle"/>
          </p:nvPr>
        </p:nvSpPr>
        <p:spPr>
          <a:xfrm>
            <a:off x="726226" y="1241842"/>
            <a:ext cx="8086254" cy="34633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Char char="●"/>
            </a:pPr>
            <a:r>
              <a:rPr lang="en-US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https://www.analyticsvidhya.com/blog/2020/04/5-amazing-google-colab-hacks-you-should-try-today/#1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Char char="●"/>
            </a:pPr>
            <a:r>
              <a:rPr lang="en-US"/>
              <a:t>https://iq.opengenus.org/cpu-vs-gpu-vs-tpu/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Char char="●"/>
            </a:pPr>
            <a:r>
              <a:rPr lang="en-US"/>
              <a:t>https://heartbeat.fritz.ai/step-by-step-use-of-google-colab-free-tpu-75f8629492b3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Char char="●"/>
            </a:pPr>
            <a:r>
              <a:rPr lang="en-US"/>
              <a:t>https://www.kdnuggets.com/2018/05/wtf-tensor.html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Char char="●"/>
            </a:pPr>
            <a:r>
              <a:rPr lang="en-US"/>
              <a:t>https://www.analyticsvidhya.com/blog/2020/04/5-amazing-google-colab-hacks-you-should-try-today/#1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Char char="●"/>
            </a:pPr>
            <a:r>
              <a:rPr lang="en-US"/>
              <a:t>https://plotly.com/python/animations/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Char char="●"/>
            </a:pPr>
            <a:r>
              <a:rPr lang="en-US"/>
              <a:t>https://www.marktechpost.com/2019/06/07/how-to-connect-google-colab-with-google-drive/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Char char="●"/>
            </a:pPr>
            <a:r>
              <a:rPr lang="en-US"/>
              <a:t>https://hackintos.com/download-anything-to-google-drive-using-google-colab/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None/>
            </a:pPr>
            <a:r>
              <a:t/>
            </a:r>
            <a:endParaRPr>
              <a:solidFill>
                <a:schemeClr val="hlink"/>
              </a:solidFill>
              <a:uFill>
                <a:noFill/>
              </a:uFill>
              <a:hlinkClick r:id="rId4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Quicksand Light"/>
              <a:buNone/>
            </a:pPr>
            <a:r>
              <a:t/>
            </a:r>
            <a:endParaRPr>
              <a:solidFill>
                <a:schemeClr val="hlink"/>
              </a:solidFill>
              <a:uFill>
                <a:noFill/>
              </a:uFill>
              <a:hlinkClick r:id="rId5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/>
        </p:nvSpPr>
        <p:spPr>
          <a:xfrm>
            <a:off x="762000" y="418388"/>
            <a:ext cx="2019299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Pacifico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Why Colab?</a:t>
            </a:r>
            <a:endParaRPr/>
          </a:p>
        </p:txBody>
      </p:sp>
      <p:grpSp>
        <p:nvGrpSpPr>
          <p:cNvPr id="133" name="Google Shape;133;p5"/>
          <p:cNvGrpSpPr/>
          <p:nvPr/>
        </p:nvGrpSpPr>
        <p:grpSpPr>
          <a:xfrm>
            <a:off x="2190669" y="1697621"/>
            <a:ext cx="4762657" cy="2207491"/>
            <a:chOff x="2190669" y="1697621"/>
            <a:chExt cx="4762657" cy="2207491"/>
          </a:xfrm>
        </p:grpSpPr>
        <p:cxnSp>
          <p:nvCxnSpPr>
            <p:cNvPr id="134" name="Google Shape;134;p5"/>
            <p:cNvCxnSpPr>
              <a:stCxn id="135" idx="4"/>
              <a:endCxn id="136" idx="0"/>
            </p:cNvCxnSpPr>
            <p:nvPr/>
          </p:nvCxnSpPr>
          <p:spPr>
            <a:xfrm>
              <a:off x="2638419" y="2593121"/>
              <a:ext cx="882900" cy="416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5"/>
            <p:cNvCxnSpPr>
              <a:stCxn id="136" idx="0"/>
              <a:endCxn id="138" idx="4"/>
            </p:cNvCxnSpPr>
            <p:nvPr/>
          </p:nvCxnSpPr>
          <p:spPr>
            <a:xfrm flipH="1" rot="10800000">
              <a:off x="3521381" y="2593212"/>
              <a:ext cx="1050600" cy="416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5"/>
            <p:cNvCxnSpPr>
              <a:stCxn id="138" idx="4"/>
              <a:endCxn id="140" idx="0"/>
            </p:cNvCxnSpPr>
            <p:nvPr/>
          </p:nvCxnSpPr>
          <p:spPr>
            <a:xfrm>
              <a:off x="4571998" y="2593121"/>
              <a:ext cx="1037400" cy="416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</p:cxnSp>
        <p:cxnSp>
          <p:nvCxnSpPr>
            <p:cNvPr id="141" name="Google Shape;141;p5"/>
            <p:cNvCxnSpPr>
              <a:stCxn id="140" idx="0"/>
              <a:endCxn id="142" idx="4"/>
            </p:cNvCxnSpPr>
            <p:nvPr/>
          </p:nvCxnSpPr>
          <p:spPr>
            <a:xfrm flipH="1" rot="10800000">
              <a:off x="5609291" y="2593210"/>
              <a:ext cx="896400" cy="416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</p:cxnSp>
        <p:sp>
          <p:nvSpPr>
            <p:cNvPr id="142" name="Google Shape;142;p5"/>
            <p:cNvSpPr/>
            <p:nvPr/>
          </p:nvSpPr>
          <p:spPr>
            <a:xfrm>
              <a:off x="6057826" y="1697621"/>
              <a:ext cx="895500" cy="8955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4124248" y="1697621"/>
              <a:ext cx="895500" cy="8955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190669" y="1697621"/>
              <a:ext cx="895500" cy="8955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61541" y="3009610"/>
              <a:ext cx="895500" cy="8955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073631" y="3009612"/>
              <a:ext cx="895500" cy="8955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" name="Google Shape;1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6972" y="1744030"/>
            <a:ext cx="883020" cy="81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9425" y="3064689"/>
            <a:ext cx="883022" cy="8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232" y="1736315"/>
            <a:ext cx="883020" cy="81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6873" y="3047579"/>
            <a:ext cx="883022" cy="8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5512" y="1753555"/>
            <a:ext cx="883020" cy="81889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1935974" y="1140951"/>
            <a:ext cx="1528337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TPU &amp; GPU</a:t>
            </a:r>
            <a:endParaRPr b="1" i="0" sz="1800" u="none" cap="none" strike="noStrike">
              <a:solidFill>
                <a:schemeClr val="l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4668684" y="4016737"/>
            <a:ext cx="2020984" cy="7123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Code snipet</a:t>
            </a:r>
            <a:endParaRPr b="1" i="0" sz="1800" u="none" cap="none" strike="noStrike">
              <a:solidFill>
                <a:schemeClr val="l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2659460" y="3936372"/>
            <a:ext cx="1642952" cy="762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Simultaneous coding </a:t>
            </a:r>
            <a:endParaRPr b="1" i="0" sz="1800" u="none" cap="none" strike="noStrike">
              <a:solidFill>
                <a:schemeClr val="l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3613605" y="1152624"/>
            <a:ext cx="1948544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Long time running</a:t>
            </a:r>
            <a:endParaRPr b="1" i="0" sz="1800" u="none" cap="none" strike="noStrike">
              <a:solidFill>
                <a:schemeClr val="l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>
            <a:off x="2446395" y="1955593"/>
            <a:ext cx="384048" cy="365760"/>
            <a:chOff x="7528096" y="2450059"/>
            <a:chExt cx="327976" cy="324316"/>
          </a:xfrm>
        </p:grpSpPr>
        <p:sp>
          <p:nvSpPr>
            <p:cNvPr id="153" name="Google Shape;153;p5"/>
            <p:cNvSpPr/>
            <p:nvPr/>
          </p:nvSpPr>
          <p:spPr>
            <a:xfrm>
              <a:off x="7569411" y="2697187"/>
              <a:ext cx="26928" cy="25623"/>
            </a:xfrm>
            <a:custGeom>
              <a:rect b="b" l="l" r="r" t="t"/>
              <a:pathLst>
                <a:path extrusionOk="0" h="805" w="846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7600859" y="2728667"/>
              <a:ext cx="26578" cy="25591"/>
            </a:xfrm>
            <a:custGeom>
              <a:rect b="b" l="l" r="r" t="t"/>
              <a:pathLst>
                <a:path extrusionOk="0" h="804" w="835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585326" y="2713102"/>
              <a:ext cx="26546" cy="25241"/>
            </a:xfrm>
            <a:custGeom>
              <a:rect b="b" l="l" r="r" t="t"/>
              <a:pathLst>
                <a:path extrusionOk="0" h="793" w="834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7528096" y="2450059"/>
              <a:ext cx="327976" cy="324316"/>
            </a:xfrm>
            <a:custGeom>
              <a:rect b="b" l="l" r="r" t="t"/>
              <a:pathLst>
                <a:path extrusionOk="0" h="10189" w="10304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7712296" y="2525528"/>
              <a:ext cx="79989" cy="60954"/>
            </a:xfrm>
            <a:custGeom>
              <a:rect b="b" l="l" r="r" t="t"/>
              <a:pathLst>
                <a:path extrusionOk="0" h="1915" w="2513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5"/>
          <p:cNvGrpSpPr/>
          <p:nvPr/>
        </p:nvGrpSpPr>
        <p:grpSpPr>
          <a:xfrm>
            <a:off x="3256066" y="3261563"/>
            <a:ext cx="450814" cy="425193"/>
            <a:chOff x="4891198" y="2925108"/>
            <a:chExt cx="334634" cy="334634"/>
          </a:xfrm>
        </p:grpSpPr>
        <p:sp>
          <p:nvSpPr>
            <p:cNvPr id="159" name="Google Shape;159;p5"/>
            <p:cNvSpPr/>
            <p:nvPr/>
          </p:nvSpPr>
          <p:spPr>
            <a:xfrm>
              <a:off x="5001830" y="2925108"/>
              <a:ext cx="113338" cy="150831"/>
            </a:xfrm>
            <a:custGeom>
              <a:rect b="b" l="l" r="r" t="t"/>
              <a:pathLst>
                <a:path extrusionOk="0" h="4739" w="3561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102628" y="2933033"/>
              <a:ext cx="98188" cy="76991"/>
            </a:xfrm>
            <a:custGeom>
              <a:rect b="b" l="l" r="r" t="t"/>
              <a:pathLst>
                <a:path extrusionOk="0" h="2419" w="3085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4915832" y="2932492"/>
              <a:ext cx="98920" cy="77532"/>
            </a:xfrm>
            <a:custGeom>
              <a:rect b="b" l="l" r="r" t="t"/>
              <a:pathLst>
                <a:path extrusionOk="0" h="2436" w="3108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4915832" y="3174254"/>
              <a:ext cx="80746" cy="70689"/>
            </a:xfrm>
            <a:custGeom>
              <a:rect b="b" l="l" r="r" t="t"/>
              <a:pathLst>
                <a:path extrusionOk="0" h="2221" w="2537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121215" y="3173936"/>
              <a:ext cx="79601" cy="69511"/>
            </a:xfrm>
            <a:custGeom>
              <a:rect b="b" l="l" r="r" t="t"/>
              <a:pathLst>
                <a:path extrusionOk="0" h="2184" w="2501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4891198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112876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5001448" y="3108498"/>
              <a:ext cx="113338" cy="151244"/>
            </a:xfrm>
            <a:custGeom>
              <a:rect b="b" l="l" r="r" t="t"/>
              <a:pathLst>
                <a:path extrusionOk="0" h="4752" w="3561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7" name="Google Shape;16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651440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 txBox="1"/>
          <p:nvPr/>
        </p:nvSpPr>
        <p:spPr>
          <a:xfrm>
            <a:off x="50653" y="4729126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05/43</a:t>
            </a:r>
            <a:endParaRPr/>
          </a:p>
        </p:txBody>
      </p:sp>
      <p:grpSp>
        <p:nvGrpSpPr>
          <p:cNvPr id="169" name="Google Shape;169;p5"/>
          <p:cNvGrpSpPr/>
          <p:nvPr/>
        </p:nvGrpSpPr>
        <p:grpSpPr>
          <a:xfrm>
            <a:off x="5379168" y="3171774"/>
            <a:ext cx="460246" cy="562295"/>
            <a:chOff x="7055134" y="2919170"/>
            <a:chExt cx="290321" cy="310820"/>
          </a:xfrm>
        </p:grpSpPr>
        <p:sp>
          <p:nvSpPr>
            <p:cNvPr id="170" name="Google Shape;170;p5"/>
            <p:cNvSpPr/>
            <p:nvPr/>
          </p:nvSpPr>
          <p:spPr>
            <a:xfrm>
              <a:off x="7102497" y="2970989"/>
              <a:ext cx="191044" cy="259001"/>
            </a:xfrm>
            <a:custGeom>
              <a:rect b="b" l="l" r="r" t="t"/>
              <a:pathLst>
                <a:path extrusionOk="0" h="8137" w="6002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7304872" y="3059413"/>
              <a:ext cx="40583" cy="9485"/>
            </a:xfrm>
            <a:custGeom>
              <a:rect b="b" l="l" r="r" t="t"/>
              <a:pathLst>
                <a:path extrusionOk="0" h="298" w="1275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055134" y="3059413"/>
              <a:ext cx="41347" cy="9485"/>
            </a:xfrm>
            <a:custGeom>
              <a:rect b="b" l="l" r="r" t="t"/>
              <a:pathLst>
                <a:path extrusionOk="0" h="298" w="1299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195727" y="2919170"/>
              <a:ext cx="9517" cy="40583"/>
            </a:xfrm>
            <a:custGeom>
              <a:rect b="b" l="l" r="r" t="t"/>
              <a:pathLst>
                <a:path extrusionOk="0" h="127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7185128" y="3007116"/>
              <a:ext cx="30334" cy="92880"/>
            </a:xfrm>
            <a:custGeom>
              <a:rect b="b" l="l" r="r" t="t"/>
              <a:pathLst>
                <a:path extrusionOk="0" h="2918" w="953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187770" y="3111328"/>
              <a:ext cx="25814" cy="25814"/>
            </a:xfrm>
            <a:custGeom>
              <a:rect b="b" l="l" r="r" t="t"/>
              <a:pathLst>
                <a:path extrusionOk="0" h="811" w="811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7249552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7132831" y="3153852"/>
              <a:ext cx="18589" cy="22695"/>
            </a:xfrm>
            <a:custGeom>
              <a:rect b="b" l="l" r="r" t="t"/>
              <a:pathLst>
                <a:path extrusionOk="0" h="713" w="584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7132449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7249552" y="3153852"/>
              <a:ext cx="18971" cy="22695"/>
            </a:xfrm>
            <a:custGeom>
              <a:rect b="b" l="l" r="r" t="t"/>
              <a:pathLst>
                <a:path extrusionOk="0" h="713" w="596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7289721" y="3113969"/>
              <a:ext cx="24286" cy="17093"/>
            </a:xfrm>
            <a:custGeom>
              <a:rect b="b" l="l" r="r" t="t"/>
              <a:pathLst>
                <a:path extrusionOk="0" h="537" w="763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7086964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7289339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7086964" y="3113587"/>
              <a:ext cx="24668" cy="17093"/>
            </a:xfrm>
            <a:custGeom>
              <a:rect b="b" l="l" r="r" t="t"/>
              <a:pathLst>
                <a:path extrusionOk="0" h="537" w="775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4378924" y="1928357"/>
            <a:ext cx="361636" cy="362183"/>
            <a:chOff x="6259175" y="1559008"/>
            <a:chExt cx="271743" cy="272093"/>
          </a:xfrm>
        </p:grpSpPr>
        <p:sp>
          <p:nvSpPr>
            <p:cNvPr id="185" name="Google Shape;185;p5"/>
            <p:cNvSpPr/>
            <p:nvPr/>
          </p:nvSpPr>
          <p:spPr>
            <a:xfrm>
              <a:off x="6259175" y="1559008"/>
              <a:ext cx="271743" cy="272093"/>
            </a:xfrm>
            <a:custGeom>
              <a:rect b="b" l="l" r="r" t="t"/>
              <a:pathLst>
                <a:path extrusionOk="0" h="8549" w="8538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6278145" y="1577946"/>
              <a:ext cx="231927" cy="232309"/>
            </a:xfrm>
            <a:custGeom>
              <a:rect b="b" l="l" r="r" t="t"/>
              <a:pathLst>
                <a:path extrusionOk="0" h="7299" w="7287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297846" y="1690870"/>
              <a:ext cx="13272" cy="7607"/>
            </a:xfrm>
            <a:custGeom>
              <a:rect b="b" l="l" r="r" t="t"/>
              <a:pathLst>
                <a:path extrusionOk="0" h="239" w="417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390687" y="1598029"/>
              <a:ext cx="100448" cy="100448"/>
            </a:xfrm>
            <a:custGeom>
              <a:rect b="b" l="l" r="r" t="t"/>
              <a:pathLst>
                <a:path extrusionOk="0" h="3156" w="3156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390305" y="1778013"/>
              <a:ext cx="7607" cy="13304"/>
            </a:xfrm>
            <a:custGeom>
              <a:rect b="b" l="l" r="r" t="t"/>
              <a:pathLst>
                <a:path extrusionOk="0" h="418" w="239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324358" y="1624923"/>
              <a:ext cx="12922" cy="11776"/>
            </a:xfrm>
            <a:custGeom>
              <a:rect b="b" l="l" r="r" t="t"/>
              <a:pathLst>
                <a:path extrusionOk="0" h="370" w="406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451700" y="1752265"/>
              <a:ext cx="12890" cy="11776"/>
            </a:xfrm>
            <a:custGeom>
              <a:rect b="b" l="l" r="r" t="t"/>
              <a:pathLst>
                <a:path extrusionOk="0" h="370" w="405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451700" y="1624923"/>
              <a:ext cx="12890" cy="11776"/>
            </a:xfrm>
            <a:custGeom>
              <a:rect b="b" l="l" r="r" t="t"/>
              <a:pathLst>
                <a:path extrusionOk="0" h="370" w="405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324358" y="1751883"/>
              <a:ext cx="12922" cy="11776"/>
            </a:xfrm>
            <a:custGeom>
              <a:rect b="b" l="l" r="r" t="t"/>
              <a:pathLst>
                <a:path extrusionOk="0" h="370" w="406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6304657" y="1653823"/>
              <a:ext cx="14036" cy="10567"/>
            </a:xfrm>
            <a:custGeom>
              <a:rect b="b" l="l" r="r" t="t"/>
              <a:pathLst>
                <a:path extrusionOk="0" h="332" w="441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6469874" y="1724511"/>
              <a:ext cx="14068" cy="10344"/>
            </a:xfrm>
            <a:custGeom>
              <a:rect b="b" l="l" r="r" t="t"/>
              <a:pathLst>
                <a:path extrusionOk="0" h="325" w="442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424392" y="1605158"/>
              <a:ext cx="11394" cy="13368"/>
            </a:xfrm>
            <a:custGeom>
              <a:rect b="b" l="l" r="r" t="t"/>
              <a:pathLst>
                <a:path extrusionOk="0" h="420" w="358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353926" y="1770916"/>
              <a:ext cx="11394" cy="13208"/>
            </a:xfrm>
            <a:custGeom>
              <a:rect b="b" l="l" r="r" t="t"/>
              <a:pathLst>
                <a:path extrusionOk="0" h="415" w="358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355040" y="1604363"/>
              <a:ext cx="11044" cy="13399"/>
            </a:xfrm>
            <a:custGeom>
              <a:rect b="b" l="l" r="r" t="t"/>
              <a:pathLst>
                <a:path extrusionOk="0" h="421" w="347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6422514" y="1771489"/>
              <a:ext cx="11012" cy="13017"/>
            </a:xfrm>
            <a:custGeom>
              <a:rect b="b" l="l" r="r" t="t"/>
              <a:pathLst>
                <a:path extrusionOk="0" h="409" w="346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6470637" y="1655541"/>
              <a:ext cx="14036" cy="10726"/>
            </a:xfrm>
            <a:custGeom>
              <a:rect b="b" l="l" r="r" t="t"/>
              <a:pathLst>
                <a:path extrusionOk="0" h="337" w="441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6303893" y="1723175"/>
              <a:ext cx="13686" cy="10153"/>
            </a:xfrm>
            <a:custGeom>
              <a:rect b="b" l="l" r="r" t="t"/>
              <a:pathLst>
                <a:path extrusionOk="0" h="319" w="43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5"/>
          <p:cNvGrpSpPr/>
          <p:nvPr/>
        </p:nvGrpSpPr>
        <p:grpSpPr>
          <a:xfrm>
            <a:off x="6321483" y="1922836"/>
            <a:ext cx="368185" cy="331816"/>
            <a:chOff x="3967213" y="1975477"/>
            <a:chExt cx="368185" cy="331816"/>
          </a:xfrm>
        </p:grpSpPr>
        <p:sp>
          <p:nvSpPr>
            <p:cNvPr id="203" name="Google Shape;203;p5"/>
            <p:cNvSpPr/>
            <p:nvPr/>
          </p:nvSpPr>
          <p:spPr>
            <a:xfrm>
              <a:off x="3967213" y="1975477"/>
              <a:ext cx="368185" cy="331816"/>
            </a:xfrm>
            <a:custGeom>
              <a:rect b="b" l="l" r="r" t="t"/>
              <a:pathLst>
                <a:path extrusionOk="0" h="10474" w="11622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4237665" y="2034307"/>
              <a:ext cx="32092" cy="63772"/>
            </a:xfrm>
            <a:custGeom>
              <a:rect b="b" l="l" r="r" t="t"/>
              <a:pathLst>
                <a:path extrusionOk="0" h="2013" w="1013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4241815" y="2014317"/>
              <a:ext cx="17012" cy="17012"/>
            </a:xfrm>
            <a:custGeom>
              <a:rect b="b" l="l" r="r" t="t"/>
              <a:pathLst>
                <a:path extrusionOk="0" h="537" w="537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5"/>
          <p:cNvSpPr txBox="1"/>
          <p:nvPr/>
        </p:nvSpPr>
        <p:spPr>
          <a:xfrm>
            <a:off x="5379167" y="1194829"/>
            <a:ext cx="3024725" cy="4852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Pre-installed packages</a:t>
            </a:r>
            <a:endParaRPr b="1" i="0" sz="1800" u="none" cap="none" strike="noStrike">
              <a:solidFill>
                <a:schemeClr val="l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/>
        </p:nvSpPr>
        <p:spPr>
          <a:xfrm>
            <a:off x="762000" y="418388"/>
            <a:ext cx="2019299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Pacifico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Why Colab?</a:t>
            </a: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2190669" y="1697621"/>
            <a:ext cx="4762657" cy="1311900"/>
            <a:chOff x="2190669" y="1697621"/>
            <a:chExt cx="4762657" cy="1311900"/>
          </a:xfrm>
        </p:grpSpPr>
        <p:cxnSp>
          <p:nvCxnSpPr>
            <p:cNvPr id="213" name="Google Shape;213;p6"/>
            <p:cNvCxnSpPr>
              <a:stCxn id="214" idx="4"/>
            </p:cNvCxnSpPr>
            <p:nvPr/>
          </p:nvCxnSpPr>
          <p:spPr>
            <a:xfrm>
              <a:off x="2638419" y="2593121"/>
              <a:ext cx="882900" cy="416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6"/>
            <p:cNvCxnSpPr>
              <a:endCxn id="216" idx="4"/>
            </p:cNvCxnSpPr>
            <p:nvPr/>
          </p:nvCxnSpPr>
          <p:spPr>
            <a:xfrm flipH="1" rot="10800000">
              <a:off x="3521398" y="2593121"/>
              <a:ext cx="1050600" cy="416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</p:cxnSp>
        <p:cxnSp>
          <p:nvCxnSpPr>
            <p:cNvPr id="217" name="Google Shape;217;p6"/>
            <p:cNvCxnSpPr>
              <a:stCxn id="216" idx="4"/>
            </p:cNvCxnSpPr>
            <p:nvPr/>
          </p:nvCxnSpPr>
          <p:spPr>
            <a:xfrm>
              <a:off x="4571998" y="2593121"/>
              <a:ext cx="1037400" cy="416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</p:cxnSp>
        <p:cxnSp>
          <p:nvCxnSpPr>
            <p:cNvPr id="218" name="Google Shape;218;p6"/>
            <p:cNvCxnSpPr>
              <a:endCxn id="219" idx="4"/>
            </p:cNvCxnSpPr>
            <p:nvPr/>
          </p:nvCxnSpPr>
          <p:spPr>
            <a:xfrm flipH="1" rot="10800000">
              <a:off x="5609176" y="2593121"/>
              <a:ext cx="896400" cy="4164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</p:cxnSp>
        <p:sp>
          <p:nvSpPr>
            <p:cNvPr id="219" name="Google Shape;219;p6"/>
            <p:cNvSpPr/>
            <p:nvPr/>
          </p:nvSpPr>
          <p:spPr>
            <a:xfrm>
              <a:off x="6057826" y="1697621"/>
              <a:ext cx="895500" cy="8955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4124248" y="1697621"/>
              <a:ext cx="895500" cy="8955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2190669" y="1697621"/>
              <a:ext cx="895500" cy="8955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0" name="Google Shape;2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6972" y="1744030"/>
            <a:ext cx="883020" cy="81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232" y="1736315"/>
            <a:ext cx="883020" cy="81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5512" y="1753555"/>
            <a:ext cx="883020" cy="81889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 txBox="1"/>
          <p:nvPr/>
        </p:nvSpPr>
        <p:spPr>
          <a:xfrm>
            <a:off x="1697507" y="1194829"/>
            <a:ext cx="1783429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Google services</a:t>
            </a:r>
            <a:endParaRPr b="1" i="0" sz="1800" u="none" cap="none" strike="noStrike">
              <a:solidFill>
                <a:schemeClr val="l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3613605" y="1152624"/>
            <a:ext cx="1948544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Easy share</a:t>
            </a:r>
            <a:endParaRPr b="1" i="0" sz="1800" u="none" cap="none" strike="noStrike">
              <a:solidFill>
                <a:schemeClr val="l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51440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"/>
          <p:cNvSpPr txBox="1"/>
          <p:nvPr/>
        </p:nvSpPr>
        <p:spPr>
          <a:xfrm>
            <a:off x="50653" y="4729126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06/43</a:t>
            </a:r>
            <a:endParaRPr/>
          </a:p>
        </p:txBody>
      </p:sp>
      <p:sp>
        <p:nvSpPr>
          <p:cNvPr id="227" name="Google Shape;227;p6"/>
          <p:cNvSpPr txBox="1"/>
          <p:nvPr/>
        </p:nvSpPr>
        <p:spPr>
          <a:xfrm>
            <a:off x="5092228" y="1117591"/>
            <a:ext cx="3024725" cy="4852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Heavy datasets</a:t>
            </a:r>
            <a:endParaRPr b="1" i="0" sz="1800" u="none" cap="none" strike="noStrike">
              <a:solidFill>
                <a:schemeClr val="l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228" name="Google Shape;22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7506" y="2628024"/>
            <a:ext cx="5886635" cy="2515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6"/>
          <p:cNvGrpSpPr/>
          <p:nvPr/>
        </p:nvGrpSpPr>
        <p:grpSpPr>
          <a:xfrm>
            <a:off x="2461999" y="2004733"/>
            <a:ext cx="352840" cy="354718"/>
            <a:chOff x="3095745" y="3805393"/>
            <a:chExt cx="352840" cy="354718"/>
          </a:xfrm>
        </p:grpSpPr>
        <p:sp>
          <p:nvSpPr>
            <p:cNvPr id="230" name="Google Shape;230;p6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6"/>
          <p:cNvGrpSpPr/>
          <p:nvPr/>
        </p:nvGrpSpPr>
        <p:grpSpPr>
          <a:xfrm>
            <a:off x="4409563" y="1961676"/>
            <a:ext cx="356627" cy="334252"/>
            <a:chOff x="6219391" y="3816756"/>
            <a:chExt cx="356627" cy="334252"/>
          </a:xfrm>
        </p:grpSpPr>
        <p:sp>
          <p:nvSpPr>
            <p:cNvPr id="237" name="Google Shape;237;p6"/>
            <p:cNvSpPr/>
            <p:nvPr/>
          </p:nvSpPr>
          <p:spPr>
            <a:xfrm>
              <a:off x="6219391" y="3816756"/>
              <a:ext cx="306594" cy="334252"/>
            </a:xfrm>
            <a:custGeom>
              <a:rect b="b" l="l" r="r" t="t"/>
              <a:pathLst>
                <a:path extrusionOk="0" h="10502" w="9633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6549060" y="3978567"/>
              <a:ext cx="26958" cy="10630"/>
            </a:xfrm>
            <a:custGeom>
              <a:rect b="b" l="l" r="r" t="t"/>
              <a:pathLst>
                <a:path extrusionOk="0" h="334" w="847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6525572" y="3915357"/>
              <a:ext cx="24666" cy="22311"/>
            </a:xfrm>
            <a:custGeom>
              <a:rect b="b" l="l" r="r" t="t"/>
              <a:pathLst>
                <a:path extrusionOk="0" h="701" w="775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6527099" y="4030191"/>
              <a:ext cx="23139" cy="22661"/>
            </a:xfrm>
            <a:custGeom>
              <a:rect b="b" l="l" r="r" t="t"/>
              <a:pathLst>
                <a:path extrusionOk="0" h="712" w="727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6"/>
          <p:cNvGrpSpPr/>
          <p:nvPr/>
        </p:nvGrpSpPr>
        <p:grpSpPr>
          <a:xfrm>
            <a:off x="6327057" y="1966457"/>
            <a:ext cx="357037" cy="357005"/>
            <a:chOff x="6533281" y="3351230"/>
            <a:chExt cx="357037" cy="357005"/>
          </a:xfrm>
        </p:grpSpPr>
        <p:sp>
          <p:nvSpPr>
            <p:cNvPr id="242" name="Google Shape;242;p6"/>
            <p:cNvSpPr/>
            <p:nvPr/>
          </p:nvSpPr>
          <p:spPr>
            <a:xfrm>
              <a:off x="6533281" y="3351230"/>
              <a:ext cx="357037" cy="357005"/>
            </a:xfrm>
            <a:custGeom>
              <a:rect b="b" l="l" r="r" t="t"/>
              <a:pathLst>
                <a:path extrusionOk="0" h="11216" w="11217">
                  <a:moveTo>
                    <a:pt x="5609" y="357"/>
                  </a:moveTo>
                  <a:cubicBezTo>
                    <a:pt x="8514" y="357"/>
                    <a:pt x="10859" y="2703"/>
                    <a:pt x="10859" y="5608"/>
                  </a:cubicBezTo>
                  <a:cubicBezTo>
                    <a:pt x="10871" y="8513"/>
                    <a:pt x="8514" y="10859"/>
                    <a:pt x="5609" y="10859"/>
                  </a:cubicBezTo>
                  <a:cubicBezTo>
                    <a:pt x="2703" y="10859"/>
                    <a:pt x="358" y="8513"/>
                    <a:pt x="358" y="5608"/>
                  </a:cubicBezTo>
                  <a:cubicBezTo>
                    <a:pt x="358" y="2703"/>
                    <a:pt x="2703" y="357"/>
                    <a:pt x="5609" y="357"/>
                  </a:cubicBezTo>
                  <a:close/>
                  <a:moveTo>
                    <a:pt x="5609" y="0"/>
                  </a:moveTo>
                  <a:cubicBezTo>
                    <a:pt x="4108" y="0"/>
                    <a:pt x="2703" y="572"/>
                    <a:pt x="1632" y="1631"/>
                  </a:cubicBezTo>
                  <a:cubicBezTo>
                    <a:pt x="572" y="2691"/>
                    <a:pt x="1" y="4108"/>
                    <a:pt x="1" y="5608"/>
                  </a:cubicBezTo>
                  <a:cubicBezTo>
                    <a:pt x="1" y="7108"/>
                    <a:pt x="572" y="8513"/>
                    <a:pt x="1632" y="9585"/>
                  </a:cubicBezTo>
                  <a:cubicBezTo>
                    <a:pt x="2692" y="10632"/>
                    <a:pt x="4108" y="11216"/>
                    <a:pt x="5609" y="11216"/>
                  </a:cubicBezTo>
                  <a:cubicBezTo>
                    <a:pt x="7109" y="11216"/>
                    <a:pt x="8514" y="10632"/>
                    <a:pt x="9585" y="9585"/>
                  </a:cubicBezTo>
                  <a:cubicBezTo>
                    <a:pt x="10633" y="8525"/>
                    <a:pt x="11216" y="7108"/>
                    <a:pt x="11216" y="5608"/>
                  </a:cubicBezTo>
                  <a:cubicBezTo>
                    <a:pt x="11216" y="4108"/>
                    <a:pt x="10633" y="2703"/>
                    <a:pt x="9585" y="1631"/>
                  </a:cubicBezTo>
                  <a:cubicBezTo>
                    <a:pt x="8526" y="572"/>
                    <a:pt x="7109" y="0"/>
                    <a:pt x="5609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6570427" y="3388344"/>
              <a:ext cx="282364" cy="282396"/>
            </a:xfrm>
            <a:custGeom>
              <a:rect b="b" l="l" r="r" t="t"/>
              <a:pathLst>
                <a:path extrusionOk="0" h="8872" w="8871">
                  <a:moveTo>
                    <a:pt x="4442" y="2966"/>
                  </a:moveTo>
                  <a:cubicBezTo>
                    <a:pt x="5263" y="2966"/>
                    <a:pt x="5918" y="3632"/>
                    <a:pt x="5918" y="4442"/>
                  </a:cubicBezTo>
                  <a:cubicBezTo>
                    <a:pt x="5918" y="5263"/>
                    <a:pt x="5239" y="5918"/>
                    <a:pt x="4442" y="5918"/>
                  </a:cubicBezTo>
                  <a:cubicBezTo>
                    <a:pt x="3632" y="5918"/>
                    <a:pt x="2965" y="5263"/>
                    <a:pt x="2965" y="4442"/>
                  </a:cubicBezTo>
                  <a:cubicBezTo>
                    <a:pt x="2965" y="3620"/>
                    <a:pt x="3632" y="2966"/>
                    <a:pt x="4442" y="2966"/>
                  </a:cubicBezTo>
                  <a:close/>
                  <a:moveTo>
                    <a:pt x="1108" y="2120"/>
                  </a:moveTo>
                  <a:lnTo>
                    <a:pt x="2656" y="4775"/>
                  </a:lnTo>
                  <a:cubicBezTo>
                    <a:pt x="2822" y="5633"/>
                    <a:pt x="3561" y="6264"/>
                    <a:pt x="4453" y="6264"/>
                  </a:cubicBezTo>
                  <a:cubicBezTo>
                    <a:pt x="4704" y="6264"/>
                    <a:pt x="4942" y="6228"/>
                    <a:pt x="5156" y="6121"/>
                  </a:cubicBezTo>
                  <a:lnTo>
                    <a:pt x="5156" y="6121"/>
                  </a:lnTo>
                  <a:lnTo>
                    <a:pt x="3894" y="8466"/>
                  </a:lnTo>
                  <a:cubicBezTo>
                    <a:pt x="1906" y="8204"/>
                    <a:pt x="382" y="6490"/>
                    <a:pt x="382" y="4442"/>
                  </a:cubicBezTo>
                  <a:cubicBezTo>
                    <a:pt x="382" y="3573"/>
                    <a:pt x="643" y="2775"/>
                    <a:pt x="1108" y="2120"/>
                  </a:cubicBezTo>
                  <a:close/>
                  <a:moveTo>
                    <a:pt x="4442" y="370"/>
                  </a:moveTo>
                  <a:cubicBezTo>
                    <a:pt x="6037" y="370"/>
                    <a:pt x="7406" y="1287"/>
                    <a:pt x="8085" y="2620"/>
                  </a:cubicBezTo>
                  <a:lnTo>
                    <a:pt x="7120" y="2620"/>
                  </a:lnTo>
                  <a:cubicBezTo>
                    <a:pt x="7013" y="2620"/>
                    <a:pt x="6942" y="2692"/>
                    <a:pt x="6942" y="2799"/>
                  </a:cubicBezTo>
                  <a:cubicBezTo>
                    <a:pt x="6942" y="2906"/>
                    <a:pt x="7013" y="2977"/>
                    <a:pt x="7120" y="2977"/>
                  </a:cubicBezTo>
                  <a:lnTo>
                    <a:pt x="8252" y="2977"/>
                  </a:lnTo>
                  <a:cubicBezTo>
                    <a:pt x="8430" y="3442"/>
                    <a:pt x="8537" y="3930"/>
                    <a:pt x="8537" y="4454"/>
                  </a:cubicBezTo>
                  <a:cubicBezTo>
                    <a:pt x="8514" y="6692"/>
                    <a:pt x="6692" y="8514"/>
                    <a:pt x="4442" y="8514"/>
                  </a:cubicBezTo>
                  <a:lnTo>
                    <a:pt x="4263" y="8514"/>
                  </a:lnTo>
                  <a:lnTo>
                    <a:pt x="5799" y="5680"/>
                  </a:lnTo>
                  <a:cubicBezTo>
                    <a:pt x="6097" y="5347"/>
                    <a:pt x="6275" y="4918"/>
                    <a:pt x="6275" y="4454"/>
                  </a:cubicBezTo>
                  <a:cubicBezTo>
                    <a:pt x="6275" y="3847"/>
                    <a:pt x="5977" y="3311"/>
                    <a:pt x="5525" y="2977"/>
                  </a:cubicBezTo>
                  <a:lnTo>
                    <a:pt x="6251" y="2977"/>
                  </a:lnTo>
                  <a:cubicBezTo>
                    <a:pt x="6358" y="2977"/>
                    <a:pt x="6430" y="2906"/>
                    <a:pt x="6430" y="2799"/>
                  </a:cubicBezTo>
                  <a:cubicBezTo>
                    <a:pt x="6430" y="2692"/>
                    <a:pt x="6358" y="2620"/>
                    <a:pt x="6251" y="2620"/>
                  </a:cubicBezTo>
                  <a:lnTo>
                    <a:pt x="4453" y="2620"/>
                  </a:lnTo>
                  <a:cubicBezTo>
                    <a:pt x="3561" y="2620"/>
                    <a:pt x="2834" y="3263"/>
                    <a:pt x="2656" y="4097"/>
                  </a:cubicBezTo>
                  <a:lnTo>
                    <a:pt x="1334" y="1834"/>
                  </a:lnTo>
                  <a:cubicBezTo>
                    <a:pt x="2072" y="941"/>
                    <a:pt x="3191" y="370"/>
                    <a:pt x="4442" y="370"/>
                  </a:cubicBezTo>
                  <a:close/>
                  <a:moveTo>
                    <a:pt x="4442" y="1"/>
                  </a:moveTo>
                  <a:cubicBezTo>
                    <a:pt x="2001" y="1"/>
                    <a:pt x="1" y="2001"/>
                    <a:pt x="1" y="4442"/>
                  </a:cubicBezTo>
                  <a:cubicBezTo>
                    <a:pt x="1" y="6883"/>
                    <a:pt x="2001" y="8871"/>
                    <a:pt x="4442" y="8871"/>
                  </a:cubicBezTo>
                  <a:cubicBezTo>
                    <a:pt x="6882" y="8871"/>
                    <a:pt x="8871" y="6883"/>
                    <a:pt x="8871" y="4442"/>
                  </a:cubicBezTo>
                  <a:cubicBezTo>
                    <a:pt x="8871" y="2001"/>
                    <a:pt x="6894" y="1"/>
                    <a:pt x="444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6676166" y="3494083"/>
              <a:ext cx="71267" cy="71299"/>
            </a:xfrm>
            <a:custGeom>
              <a:rect b="b" l="l" r="r" t="t"/>
              <a:pathLst>
                <a:path extrusionOk="0" h="2240" w="2239">
                  <a:moveTo>
                    <a:pt x="1120" y="346"/>
                  </a:moveTo>
                  <a:cubicBezTo>
                    <a:pt x="1536" y="346"/>
                    <a:pt x="1893" y="679"/>
                    <a:pt x="1893" y="1120"/>
                  </a:cubicBezTo>
                  <a:cubicBezTo>
                    <a:pt x="1893" y="1549"/>
                    <a:pt x="1548" y="1894"/>
                    <a:pt x="1120" y="1894"/>
                  </a:cubicBezTo>
                  <a:cubicBezTo>
                    <a:pt x="703" y="1894"/>
                    <a:pt x="346" y="1549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489" y="1"/>
                    <a:pt x="0" y="513"/>
                    <a:pt x="0" y="1120"/>
                  </a:cubicBezTo>
                  <a:cubicBezTo>
                    <a:pt x="0" y="1727"/>
                    <a:pt x="512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39" y="513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/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Start</a:t>
            </a:r>
            <a:endParaRPr/>
          </a:p>
        </p:txBody>
      </p:sp>
      <p:sp>
        <p:nvSpPr>
          <p:cNvPr id="250" name="Google Shape;250;p7"/>
          <p:cNvSpPr txBox="1"/>
          <p:nvPr>
            <p:ph idx="1" type="body"/>
          </p:nvPr>
        </p:nvSpPr>
        <p:spPr>
          <a:xfrm>
            <a:off x="762400" y="1043483"/>
            <a:ext cx="7619100" cy="3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❖"/>
            </a:pPr>
            <a:r>
              <a:rPr lang="en-US" sz="1600"/>
              <a:t>Make a google account.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❖"/>
            </a:pPr>
            <a:r>
              <a:rPr lang="en-US" sz="1600"/>
              <a:t>Go to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https://colab.research.google.com/notebooks/intro.ipynb</a:t>
            </a:r>
            <a:endParaRPr sz="16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❖"/>
            </a:pPr>
            <a:r>
              <a:rPr lang="en-US" sz="1600"/>
              <a:t>Sign In.</a:t>
            </a:r>
            <a:endParaRPr/>
          </a:p>
        </p:txBody>
      </p:sp>
      <p:pic>
        <p:nvPicPr>
          <p:cNvPr id="251" name="Google Shape;2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179" y="2122436"/>
            <a:ext cx="7835018" cy="254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642" y="4668869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7"/>
          <p:cNvSpPr txBox="1"/>
          <p:nvPr/>
        </p:nvSpPr>
        <p:spPr>
          <a:xfrm>
            <a:off x="31023" y="4746555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07/43</a:t>
            </a:r>
            <a:endParaRPr/>
          </a:p>
        </p:txBody>
      </p:sp>
      <p:sp>
        <p:nvSpPr>
          <p:cNvPr id="254" name="Google Shape;254;p7"/>
          <p:cNvSpPr/>
          <p:nvPr/>
        </p:nvSpPr>
        <p:spPr>
          <a:xfrm>
            <a:off x="7806517" y="2502297"/>
            <a:ext cx="713384" cy="363733"/>
          </a:xfrm>
          <a:prstGeom prst="flowChartProcess">
            <a:avLst/>
          </a:prstGeom>
          <a:noFill/>
          <a:ln cap="flat" cmpd="sng" w="9525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8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08/43</a:t>
            </a:r>
            <a:endParaRPr/>
          </a:p>
        </p:txBody>
      </p:sp>
      <p:sp>
        <p:nvSpPr>
          <p:cNvPr id="261" name="Google Shape;261;p8"/>
          <p:cNvSpPr txBox="1"/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Start</a:t>
            </a:r>
            <a:endParaRPr/>
          </a:p>
        </p:txBody>
      </p:sp>
      <p:sp>
        <p:nvSpPr>
          <p:cNvPr id="262" name="Google Shape;262;p8"/>
          <p:cNvSpPr txBox="1"/>
          <p:nvPr/>
        </p:nvSpPr>
        <p:spPr>
          <a:xfrm>
            <a:off x="762400" y="1043483"/>
            <a:ext cx="7619100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File 🡺 New Notebook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263" name="Google Shape;2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12" y="1998188"/>
            <a:ext cx="71342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8"/>
          <p:cNvSpPr/>
          <p:nvPr/>
        </p:nvSpPr>
        <p:spPr>
          <a:xfrm>
            <a:off x="1542197" y="2947916"/>
            <a:ext cx="354842" cy="300251"/>
          </a:xfrm>
          <a:prstGeom prst="flowChartProcess">
            <a:avLst/>
          </a:prstGeom>
          <a:noFill/>
          <a:ln cap="flat" cmpd="sng" w="28575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03865"/>
            <a:ext cx="737821" cy="4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9"/>
          <p:cNvSpPr txBox="1"/>
          <p:nvPr/>
        </p:nvSpPr>
        <p:spPr>
          <a:xfrm>
            <a:off x="94364" y="4781551"/>
            <a:ext cx="6365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09/43</a:t>
            </a:r>
            <a:endParaRPr/>
          </a:p>
        </p:txBody>
      </p:sp>
      <p:sp>
        <p:nvSpPr>
          <p:cNvPr id="271" name="Google Shape;271;p9"/>
          <p:cNvSpPr txBox="1"/>
          <p:nvPr>
            <p:ph type="title"/>
          </p:nvPr>
        </p:nvSpPr>
        <p:spPr>
          <a:xfrm>
            <a:off x="726225" y="438118"/>
            <a:ext cx="765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Running first script</a:t>
            </a:r>
            <a:endParaRPr/>
          </a:p>
        </p:txBody>
      </p:sp>
      <p:sp>
        <p:nvSpPr>
          <p:cNvPr id="272" name="Google Shape;272;p9"/>
          <p:cNvSpPr txBox="1"/>
          <p:nvPr/>
        </p:nvSpPr>
        <p:spPr>
          <a:xfrm>
            <a:off x="762400" y="1043483"/>
            <a:ext cx="3359226" cy="1112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1 🡺 Renaming file.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2 🡺 Running cell.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3 🡺 Adding new cell for code.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Char char="❖"/>
            </a:pPr>
            <a:r>
              <a:rPr b="0" i="0" lang="en-US" sz="16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4 🡺 Adding new cell for writing.</a:t>
            </a:r>
            <a:endParaRPr/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 Light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626" y="2854191"/>
            <a:ext cx="8012716" cy="1954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/>
          <p:nvPr/>
        </p:nvSpPr>
        <p:spPr>
          <a:xfrm>
            <a:off x="1241943" y="3319701"/>
            <a:ext cx="369244" cy="168540"/>
          </a:xfrm>
          <a:prstGeom prst="flowChartProcess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 txBox="1"/>
          <p:nvPr/>
        </p:nvSpPr>
        <p:spPr>
          <a:xfrm>
            <a:off x="2559073" y="2854111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76" name="Google Shape;276;p9"/>
          <p:cNvSpPr/>
          <p:nvPr/>
        </p:nvSpPr>
        <p:spPr>
          <a:xfrm>
            <a:off x="1433015" y="2886391"/>
            <a:ext cx="1085116" cy="231029"/>
          </a:xfrm>
          <a:prstGeom prst="flowChartProcess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1678793" y="3328070"/>
            <a:ext cx="284052" cy="160171"/>
          </a:xfrm>
          <a:prstGeom prst="flowChartProcess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4121626" y="1035403"/>
            <a:ext cx="4776714" cy="1536347"/>
          </a:xfrm>
          <a:prstGeom prst="cloud">
            <a:avLst/>
          </a:prstGeom>
          <a:gradFill>
            <a:gsLst>
              <a:gs pos="0">
                <a:srgbClr val="FFFF8A"/>
              </a:gs>
              <a:gs pos="35000">
                <a:srgbClr val="FFFFAD"/>
              </a:gs>
              <a:gs pos="100000">
                <a:srgbClr val="FFFFDB"/>
              </a:gs>
            </a:gsLst>
            <a:lin ang="16200000" scaled="0"/>
          </a:gradFill>
          <a:ln cap="flat" cmpd="sng" w="9525">
            <a:solidFill>
              <a:srgbClr val="FCD45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Ctrl</a:t>
            </a:r>
            <a:r>
              <a:rPr b="0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b="0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Shift</a:t>
            </a:r>
            <a:r>
              <a:rPr b="0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0" i="0" lang="en-US" sz="1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New Cell</a:t>
            </a:r>
            <a:endParaRPr b="0" i="0" sz="16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9"/>
          <p:cNvSpPr txBox="1"/>
          <p:nvPr/>
        </p:nvSpPr>
        <p:spPr>
          <a:xfrm>
            <a:off x="1256010" y="4002797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80" name="Google Shape;280;p9"/>
          <p:cNvSpPr txBox="1"/>
          <p:nvPr/>
        </p:nvSpPr>
        <p:spPr>
          <a:xfrm>
            <a:off x="997643" y="3256337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81" name="Google Shape;281;p9"/>
          <p:cNvSpPr txBox="1"/>
          <p:nvPr/>
        </p:nvSpPr>
        <p:spPr>
          <a:xfrm>
            <a:off x="1935801" y="327223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339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82" name="Google Shape;282;p9"/>
          <p:cNvSpPr/>
          <p:nvPr/>
        </p:nvSpPr>
        <p:spPr>
          <a:xfrm>
            <a:off x="1241943" y="3669469"/>
            <a:ext cx="325414" cy="314376"/>
          </a:xfrm>
          <a:prstGeom prst="flowChartProcess">
            <a:avLst/>
          </a:prstGeom>
          <a:noFill/>
          <a:ln cap="flat" cmpd="sng" w="19050">
            <a:solidFill>
              <a:srgbClr val="FF33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uress Online by Slidesgo">
  <a:themeElements>
    <a:clrScheme name="Simple Light">
      <a:dk1>
        <a:srgbClr val="000000"/>
      </a:dk1>
      <a:lt1>
        <a:srgbClr val="FFFFFF"/>
      </a:lt1>
      <a:dk2>
        <a:srgbClr val="FF9900"/>
      </a:dk2>
      <a:lt2>
        <a:srgbClr val="FF9900"/>
      </a:lt2>
      <a:accent1>
        <a:srgbClr val="FF9900"/>
      </a:accent1>
      <a:accent2>
        <a:srgbClr val="F1C232"/>
      </a:accent2>
      <a:accent3>
        <a:srgbClr val="FFD966"/>
      </a:accent3>
      <a:accent4>
        <a:srgbClr val="F1C232"/>
      </a:accent4>
      <a:accent5>
        <a:srgbClr val="E69138"/>
      </a:accent5>
      <a:accent6>
        <a:srgbClr val="FFF2C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MelikaBahmanabadi</dc:creator>
</cp:coreProperties>
</file>